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wav" ContentType="audio/x-wav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48" r:id="rId1"/>
    <p:sldMasterId id="2147483652" r:id="rId2"/>
  </p:sldMasterIdLst>
  <p:notesMasterIdLst>
    <p:notesMasterId r:id="rId40"/>
  </p:notesMasterIdLst>
  <p:sldIdLst>
    <p:sldId id="304" r:id="rId3"/>
    <p:sldId id="298" r:id="rId4"/>
    <p:sldId id="351" r:id="rId5"/>
    <p:sldId id="258" r:id="rId6"/>
    <p:sldId id="314" r:id="rId7"/>
    <p:sldId id="329" r:id="rId8"/>
    <p:sldId id="330" r:id="rId9"/>
    <p:sldId id="333" r:id="rId10"/>
    <p:sldId id="331" r:id="rId11"/>
    <p:sldId id="345" r:id="rId12"/>
    <p:sldId id="346" r:id="rId13"/>
    <p:sldId id="347" r:id="rId14"/>
    <p:sldId id="348" r:id="rId15"/>
    <p:sldId id="349" r:id="rId16"/>
    <p:sldId id="326" r:id="rId17"/>
    <p:sldId id="339" r:id="rId18"/>
    <p:sldId id="338" r:id="rId19"/>
    <p:sldId id="336" r:id="rId20"/>
    <p:sldId id="337" r:id="rId21"/>
    <p:sldId id="332" r:id="rId22"/>
    <p:sldId id="334" r:id="rId23"/>
    <p:sldId id="352" r:id="rId24"/>
    <p:sldId id="355" r:id="rId25"/>
    <p:sldId id="358" r:id="rId26"/>
    <p:sldId id="354" r:id="rId27"/>
    <p:sldId id="357" r:id="rId28"/>
    <p:sldId id="353" r:id="rId29"/>
    <p:sldId id="362" r:id="rId30"/>
    <p:sldId id="335" r:id="rId31"/>
    <p:sldId id="356" r:id="rId32"/>
    <p:sldId id="342" r:id="rId33"/>
    <p:sldId id="359" r:id="rId34"/>
    <p:sldId id="360" r:id="rId35"/>
    <p:sldId id="361" r:id="rId36"/>
    <p:sldId id="303" r:id="rId37"/>
    <p:sldId id="301" r:id="rId38"/>
    <p:sldId id="279" r:id="rId3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AD7B"/>
    <a:srgbClr val="00C878"/>
    <a:srgbClr val="F6BE00"/>
    <a:srgbClr val="55A064"/>
    <a:srgbClr val="0A6446"/>
    <a:srgbClr val="098F66"/>
    <a:srgbClr val="00EAB7"/>
    <a:srgbClr val="FFFFFF"/>
    <a:srgbClr val="FFC878"/>
    <a:srgbClr val="0DC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9" autoAdjust="0"/>
    <p:restoredTop sz="94660" autoAdjust="0"/>
  </p:normalViewPr>
  <p:slideViewPr>
    <p:cSldViewPr>
      <p:cViewPr varScale="1">
        <p:scale>
          <a:sx n="89" d="100"/>
          <a:sy n="89" d="100"/>
        </p:scale>
        <p:origin x="732" y="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18BB-639C-42BE-B0DE-21E803C82813}" type="datetimeFigureOut">
              <a:rPr lang="zh-CN" altLang="en-US" smtClean="0"/>
              <a:pPr/>
              <a:t>2019/5/3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B1B66-F3EE-4F0D-95E9-FE23E9477C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39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4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3B1B66-F3EE-4F0D-95E9-FE23E9477CC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B1B66-F3EE-4F0D-95E9-FE23E9477CC4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pattFill prst="ltVert">
          <a:fgClr>
            <a:schemeClr val="accent2"/>
          </a:fgClr>
          <a:bgClr>
            <a:schemeClr val="accent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34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pattFill prst="ltVert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56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pattFill prst="ltVert">
          <a:fgClr>
            <a:schemeClr val="accent2">
              <a:lumMod val="75000"/>
            </a:schemeClr>
          </a:fgClr>
          <a:bgClr>
            <a:schemeClr val="accent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8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emf"/><Relationship Id="rId5" Type="http://schemas.openxmlformats.org/officeDocument/2006/relationships/package" Target="../embeddings/Microsoft_Word_Document1.docx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0542" y="2536977"/>
            <a:ext cx="267412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霸笔笔记</a:t>
            </a:r>
            <a:endParaRPr lang="en-US" altLang="zh-CN" sz="40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（安卓</a:t>
            </a:r>
            <a:r>
              <a:rPr lang="en-US" altLang="zh-CN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详细设计介绍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382" y="4357696"/>
            <a:ext cx="3905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G02</a:t>
            </a:r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小组：高兴欣 王晨旭 倪嘉玲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832681" y="926559"/>
            <a:ext cx="1429852" cy="1429852"/>
            <a:chOff x="1232831" y="1748812"/>
            <a:chExt cx="1645876" cy="1645876"/>
          </a:xfrm>
        </p:grpSpPr>
        <p:sp>
          <p:nvSpPr>
            <p:cNvPr id="2" name="圆角矩形 1"/>
            <p:cNvSpPr/>
            <p:nvPr/>
          </p:nvSpPr>
          <p:spPr>
            <a:xfrm>
              <a:off x="1232831" y="1748812"/>
              <a:ext cx="1645876" cy="1645876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65508" y="2080468"/>
              <a:ext cx="1592765" cy="88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prstClr val="white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BUBY</a:t>
              </a:r>
              <a:endParaRPr lang="zh-CN" altLang="en-US" sz="4400" dirty="0">
                <a:solidFill>
                  <a:prstClr val="white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3296627" y="2614141"/>
            <a:ext cx="408368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843808" y="286505"/>
            <a:ext cx="4295832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浙江大学城市学院软件工程专业</a:t>
            </a:r>
          </a:p>
        </p:txBody>
      </p:sp>
    </p:spTree>
    <p:extLst>
      <p:ext uri="{BB962C8B-B14F-4D97-AF65-F5344CB8AC3E}">
        <p14:creationId xmlns:p14="http://schemas.microsoft.com/office/powerpoint/2010/main" val="23011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ijialing\Desktop\G02\PC后台产品_1555051169\1_登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9542"/>
            <a:ext cx="6696744" cy="41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4"/>
          <p:cNvSpPr txBox="1"/>
          <p:nvPr/>
        </p:nvSpPr>
        <p:spPr>
          <a:xfrm>
            <a:off x="2827836" y="5147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PC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端管理员登陆界面</a:t>
            </a:r>
          </a:p>
        </p:txBody>
      </p:sp>
    </p:spTree>
    <p:extLst>
      <p:ext uri="{BB962C8B-B14F-4D97-AF65-F5344CB8AC3E}">
        <p14:creationId xmlns:p14="http://schemas.microsoft.com/office/powerpoint/2010/main" val="395259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nijialing\Desktop\G02\PC后台产品_1555051169\2_菜单模块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23" y="406273"/>
            <a:ext cx="7056784" cy="465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3025953" y="-7920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PC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端管理员界面</a:t>
            </a:r>
          </a:p>
        </p:txBody>
      </p:sp>
    </p:spTree>
    <p:extLst>
      <p:ext uri="{BB962C8B-B14F-4D97-AF65-F5344CB8AC3E}">
        <p14:creationId xmlns:p14="http://schemas.microsoft.com/office/powerpoint/2010/main" val="334184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nijialing\Desktop\G02\PC后台产品_1555051169\2-1_导入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618"/>
            <a:ext cx="456350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ijialing\Desktop\G02\PC后台产品_1555051169\2-1-1_导入导入完成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851670"/>
            <a:ext cx="4976621" cy="306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4"/>
          <p:cNvSpPr txBox="1"/>
          <p:nvPr/>
        </p:nvSpPr>
        <p:spPr>
          <a:xfrm>
            <a:off x="5292080" y="63011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导入与导入完成</a:t>
            </a:r>
          </a:p>
        </p:txBody>
      </p:sp>
    </p:spTree>
    <p:extLst>
      <p:ext uri="{BB962C8B-B14F-4D97-AF65-F5344CB8AC3E}">
        <p14:creationId xmlns:p14="http://schemas.microsoft.com/office/powerpoint/2010/main" val="2739467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nijialing\Desktop\G02\PC后台产品_1555051169\3_新建项目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36" y="843558"/>
            <a:ext cx="6336704" cy="38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4"/>
          <p:cNvSpPr txBox="1"/>
          <p:nvPr/>
        </p:nvSpPr>
        <p:spPr>
          <a:xfrm>
            <a:off x="3571141" y="1234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新建项目</a:t>
            </a:r>
          </a:p>
        </p:txBody>
      </p:sp>
    </p:spTree>
    <p:extLst>
      <p:ext uri="{BB962C8B-B14F-4D97-AF65-F5344CB8AC3E}">
        <p14:creationId xmlns:p14="http://schemas.microsoft.com/office/powerpoint/2010/main" val="903744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nijialing\Desktop\G02\PC后台产品_1555051169\3-1_提交确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953"/>
            <a:ext cx="4680519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nijialing\Desktop\G02\PC后台产品_1555051169\3-2_提交取消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50060"/>
            <a:ext cx="4446496" cy="273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364088" y="96723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提交确认与取消</a:t>
            </a:r>
          </a:p>
        </p:txBody>
      </p:sp>
    </p:spTree>
    <p:extLst>
      <p:ext uri="{BB962C8B-B14F-4D97-AF65-F5344CB8AC3E}">
        <p14:creationId xmlns:p14="http://schemas.microsoft.com/office/powerpoint/2010/main" val="383601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331640" y="215518"/>
            <a:ext cx="1285115" cy="1708160"/>
            <a:chOff x="5328224" y="627534"/>
            <a:chExt cx="1285115" cy="170816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5328224" y="995631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" name="文本框 4"/>
            <p:cNvSpPr txBox="1"/>
            <p:nvPr/>
          </p:nvSpPr>
          <p:spPr>
            <a:xfrm>
              <a:off x="5534639" y="627534"/>
              <a:ext cx="107870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83509" y="1131590"/>
            <a:ext cx="5404915" cy="2617264"/>
            <a:chOff x="1115616" y="856190"/>
            <a:chExt cx="3604715" cy="2433607"/>
          </a:xfrm>
        </p:grpSpPr>
        <p:sp>
          <p:nvSpPr>
            <p:cNvPr id="5" name="矩形 4"/>
            <p:cNvSpPr/>
            <p:nvPr/>
          </p:nvSpPr>
          <p:spPr>
            <a:xfrm>
              <a:off x="1115616" y="856190"/>
              <a:ext cx="3604715" cy="144655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4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  <a:cs typeface="Open Sans" panose="020B0606030504020204" pitchFamily="34" charset="0"/>
                </a:rPr>
                <a:t>系统相关图解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1255969" y="1916135"/>
              <a:ext cx="3122370" cy="137366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kumimoji="1"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</a:rPr>
                <a:t>一</a:t>
              </a:r>
              <a:r>
                <a:rPr kumimoji="1"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</a:rPr>
                <a:t>. HIPO</a:t>
              </a:r>
              <a:r>
                <a:rPr kumimoji="1"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</a:rPr>
                <a:t>图</a:t>
              </a:r>
              <a:endPara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</a:rPr>
                <a:t>二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</a:rPr>
                <a:t>. 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</a:rPr>
                <a:t>模块调用图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</a:rPr>
                <a:t>三、数据库关系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</a:rPr>
                <a:t>ER</a:t>
              </a: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隶书" pitchFamily="49" charset="-122"/>
                  <a:ea typeface="隶书" pitchFamily="49" charset="-122"/>
                </a:rPr>
                <a:t>图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46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3"/>
          <p:cNvSpPr txBox="1"/>
          <p:nvPr/>
        </p:nvSpPr>
        <p:spPr>
          <a:xfrm>
            <a:off x="3714807" y="39540"/>
            <a:ext cx="1261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HIPO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</a:p>
        </p:txBody>
      </p:sp>
      <p:grpSp>
        <p:nvGrpSpPr>
          <p:cNvPr id="29" name="Group171"/>
          <p:cNvGrpSpPr/>
          <p:nvPr/>
        </p:nvGrpSpPr>
        <p:grpSpPr>
          <a:xfrm>
            <a:off x="982740" y="562760"/>
            <a:ext cx="7728162" cy="4477760"/>
            <a:chOff x="-179900" y="1076801"/>
            <a:chExt cx="9503800" cy="4704397"/>
          </a:xfrm>
        </p:grpSpPr>
        <p:sp>
          <p:nvSpPr>
            <p:cNvPr id="30" name="长方形"/>
            <p:cNvSpPr/>
            <p:nvPr/>
          </p:nvSpPr>
          <p:spPr>
            <a:xfrm>
              <a:off x="3133700" y="1084401"/>
              <a:ext cx="965200" cy="555721"/>
            </a:xfrm>
            <a:custGeom>
              <a:avLst/>
              <a:gdLst>
                <a:gd name="connsiteX0" fmla="*/ 482600 w 965200"/>
                <a:gd name="connsiteY0" fmla="*/ 555721 h 555721"/>
                <a:gd name="connsiteX1" fmla="*/ 482600 w 965200"/>
                <a:gd name="connsiteY1" fmla="*/ 0 h 555721"/>
                <a:gd name="connsiteX2" fmla="*/ 965200 w 965200"/>
                <a:gd name="connsiteY2" fmla="*/ 277861 h 555721"/>
                <a:gd name="connsiteX3" fmla="*/ 0 w 965200"/>
                <a:gd name="connsiteY3" fmla="*/ 277861 h 555721"/>
                <a:gd name="connsiteX4" fmla="*/ 482600 w 965200"/>
                <a:gd name="connsiteY4" fmla="*/ 277861 h 5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200" h="555721">
                  <a:moveTo>
                    <a:pt x="965200" y="555721"/>
                  </a:moveTo>
                  <a:lnTo>
                    <a:pt x="965200" y="0"/>
                  </a:lnTo>
                  <a:lnTo>
                    <a:pt x="0" y="0"/>
                  </a:lnTo>
                  <a:lnTo>
                    <a:pt x="0" y="555721"/>
                  </a:lnTo>
                  <a:lnTo>
                    <a:pt x="965200" y="55572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霸笔笔记APP</a:t>
              </a:r>
            </a:p>
          </p:txBody>
        </p:sp>
        <p:sp>
          <p:nvSpPr>
            <p:cNvPr id="31" name="长方形"/>
            <p:cNvSpPr/>
            <p:nvPr/>
          </p:nvSpPr>
          <p:spPr>
            <a:xfrm>
              <a:off x="1297920" y="2031893"/>
              <a:ext cx="965200" cy="555721"/>
            </a:xfrm>
            <a:custGeom>
              <a:avLst/>
              <a:gdLst>
                <a:gd name="connsiteX0" fmla="*/ 482600 w 965200"/>
                <a:gd name="connsiteY0" fmla="*/ 555721 h 555721"/>
                <a:gd name="connsiteX1" fmla="*/ 482600 w 965200"/>
                <a:gd name="connsiteY1" fmla="*/ 0 h 555721"/>
                <a:gd name="connsiteX2" fmla="*/ 965200 w 965200"/>
                <a:gd name="connsiteY2" fmla="*/ 277861 h 555721"/>
                <a:gd name="connsiteX3" fmla="*/ 0 w 965200"/>
                <a:gd name="connsiteY3" fmla="*/ 277861 h 555721"/>
                <a:gd name="connsiteX4" fmla="*/ 482600 w 965200"/>
                <a:gd name="connsiteY4" fmla="*/ 277861 h 5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200" h="555721">
                  <a:moveTo>
                    <a:pt x="965200" y="555721"/>
                  </a:moveTo>
                  <a:lnTo>
                    <a:pt x="965200" y="0"/>
                  </a:lnTo>
                  <a:lnTo>
                    <a:pt x="0" y="0"/>
                  </a:lnTo>
                  <a:lnTo>
                    <a:pt x="0" y="555721"/>
                  </a:lnTo>
                  <a:lnTo>
                    <a:pt x="965200" y="55572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用户管理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1.0.0.0</a:t>
              </a:r>
            </a:p>
          </p:txBody>
        </p:sp>
        <p:sp>
          <p:nvSpPr>
            <p:cNvPr id="32" name="长方形"/>
            <p:cNvSpPr/>
            <p:nvPr/>
          </p:nvSpPr>
          <p:spPr>
            <a:xfrm>
              <a:off x="6682900" y="2031893"/>
              <a:ext cx="965200" cy="555721"/>
            </a:xfrm>
            <a:custGeom>
              <a:avLst/>
              <a:gdLst>
                <a:gd name="connsiteX0" fmla="*/ 482600 w 965200"/>
                <a:gd name="connsiteY0" fmla="*/ 555721 h 555721"/>
                <a:gd name="connsiteX1" fmla="*/ 482600 w 965200"/>
                <a:gd name="connsiteY1" fmla="*/ 0 h 555721"/>
                <a:gd name="connsiteX2" fmla="*/ 965200 w 965200"/>
                <a:gd name="connsiteY2" fmla="*/ 277861 h 555721"/>
                <a:gd name="connsiteX3" fmla="*/ 0 w 965200"/>
                <a:gd name="connsiteY3" fmla="*/ 277861 h 555721"/>
                <a:gd name="connsiteX4" fmla="*/ 482600 w 965200"/>
                <a:gd name="connsiteY4" fmla="*/ 277861 h 5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200" h="555721">
                  <a:moveTo>
                    <a:pt x="965200" y="555721"/>
                  </a:moveTo>
                  <a:lnTo>
                    <a:pt x="965200" y="0"/>
                  </a:lnTo>
                  <a:lnTo>
                    <a:pt x="0" y="0"/>
                  </a:lnTo>
                  <a:lnTo>
                    <a:pt x="0" y="555721"/>
                  </a:lnTo>
                  <a:lnTo>
                    <a:pt x="965200" y="55572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系统管理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2.0.0.0</a:t>
              </a:r>
            </a:p>
          </p:txBody>
        </p:sp>
        <p:sp>
          <p:nvSpPr>
            <p:cNvPr id="33" name="ConnectLine"/>
            <p:cNvSpPr/>
            <p:nvPr/>
          </p:nvSpPr>
          <p:spPr>
            <a:xfrm>
              <a:off x="3616300" y="1640120"/>
              <a:ext cx="1835780" cy="391776"/>
            </a:xfrm>
            <a:custGeom>
              <a:avLst/>
              <a:gdLst/>
              <a:ahLst/>
              <a:cxnLst/>
              <a:rect l="0" t="0" r="0" b="0"/>
              <a:pathLst>
                <a:path w="1835780" h="391776" fill="none">
                  <a:moveTo>
                    <a:pt x="0" y="0"/>
                  </a:moveTo>
                  <a:lnTo>
                    <a:pt x="0" y="148576"/>
                  </a:lnTo>
                  <a:lnTo>
                    <a:pt x="-1835780" y="148576"/>
                  </a:lnTo>
                  <a:lnTo>
                    <a:pt x="-1835780" y="391776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34" name="ConnectLine"/>
            <p:cNvSpPr/>
            <p:nvPr/>
          </p:nvSpPr>
          <p:spPr>
            <a:xfrm>
              <a:off x="3616300" y="1788698"/>
              <a:ext cx="3549200" cy="243200"/>
            </a:xfrm>
            <a:custGeom>
              <a:avLst/>
              <a:gdLst/>
              <a:ahLst/>
              <a:cxnLst/>
              <a:rect l="0" t="0" r="0" b="0"/>
              <a:pathLst>
                <a:path w="3549200" h="243200" fill="none">
                  <a:moveTo>
                    <a:pt x="0" y="0"/>
                  </a:moveTo>
                  <a:lnTo>
                    <a:pt x="3549200" y="0"/>
                  </a:lnTo>
                  <a:lnTo>
                    <a:pt x="3549200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35" name="长方形"/>
            <p:cNvSpPr/>
            <p:nvPr/>
          </p:nvSpPr>
          <p:spPr>
            <a:xfrm>
              <a:off x="424300" y="2900467"/>
              <a:ext cx="965200" cy="555721"/>
            </a:xfrm>
            <a:custGeom>
              <a:avLst/>
              <a:gdLst>
                <a:gd name="connsiteX0" fmla="*/ 482600 w 965200"/>
                <a:gd name="connsiteY0" fmla="*/ 555721 h 555721"/>
                <a:gd name="connsiteX1" fmla="*/ 482600 w 965200"/>
                <a:gd name="connsiteY1" fmla="*/ 0 h 555721"/>
                <a:gd name="connsiteX2" fmla="*/ 965200 w 965200"/>
                <a:gd name="connsiteY2" fmla="*/ 277861 h 555721"/>
                <a:gd name="connsiteX3" fmla="*/ 0 w 965200"/>
                <a:gd name="connsiteY3" fmla="*/ 277861 h 555721"/>
                <a:gd name="connsiteX4" fmla="*/ 482600 w 965200"/>
                <a:gd name="connsiteY4" fmla="*/ 277861 h 5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200" h="555721">
                  <a:moveTo>
                    <a:pt x="965200" y="555721"/>
                  </a:moveTo>
                  <a:lnTo>
                    <a:pt x="965200" y="0"/>
                  </a:lnTo>
                  <a:lnTo>
                    <a:pt x="0" y="0"/>
                  </a:lnTo>
                  <a:lnTo>
                    <a:pt x="0" y="555721"/>
                  </a:lnTo>
                  <a:lnTo>
                    <a:pt x="965200" y="55572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用户信息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1.1.0.0</a:t>
              </a:r>
            </a:p>
          </p:txBody>
        </p:sp>
        <p:sp>
          <p:nvSpPr>
            <p:cNvPr id="36" name="长方形"/>
            <p:cNvSpPr/>
            <p:nvPr/>
          </p:nvSpPr>
          <p:spPr>
            <a:xfrm>
              <a:off x="2461100" y="2900467"/>
              <a:ext cx="965200" cy="555721"/>
            </a:xfrm>
            <a:custGeom>
              <a:avLst/>
              <a:gdLst>
                <a:gd name="connsiteX0" fmla="*/ 482600 w 965200"/>
                <a:gd name="connsiteY0" fmla="*/ 555721 h 555721"/>
                <a:gd name="connsiteX1" fmla="*/ 482600 w 965200"/>
                <a:gd name="connsiteY1" fmla="*/ 0 h 555721"/>
                <a:gd name="connsiteX2" fmla="*/ 965200 w 965200"/>
                <a:gd name="connsiteY2" fmla="*/ 277861 h 555721"/>
                <a:gd name="connsiteX3" fmla="*/ 0 w 965200"/>
                <a:gd name="connsiteY3" fmla="*/ 277861 h 555721"/>
                <a:gd name="connsiteX4" fmla="*/ 482600 w 965200"/>
                <a:gd name="connsiteY4" fmla="*/ 277861 h 5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200" h="555721">
                  <a:moveTo>
                    <a:pt x="965200" y="555721"/>
                  </a:moveTo>
                  <a:lnTo>
                    <a:pt x="965200" y="0"/>
                  </a:lnTo>
                  <a:lnTo>
                    <a:pt x="0" y="0"/>
                  </a:lnTo>
                  <a:lnTo>
                    <a:pt x="0" y="555721"/>
                  </a:lnTo>
                  <a:lnTo>
                    <a:pt x="965200" y="55572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用户操作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1.2.0.0</a:t>
              </a:r>
            </a:p>
          </p:txBody>
        </p:sp>
        <p:sp>
          <p:nvSpPr>
            <p:cNvPr id="37" name="ConnectLine"/>
            <p:cNvSpPr/>
            <p:nvPr/>
          </p:nvSpPr>
          <p:spPr>
            <a:xfrm>
              <a:off x="1780522" y="2587615"/>
              <a:ext cx="873620" cy="312850"/>
            </a:xfrm>
            <a:custGeom>
              <a:avLst/>
              <a:gdLst/>
              <a:ahLst/>
              <a:cxnLst/>
              <a:rect l="0" t="0" r="0" b="0"/>
              <a:pathLst>
                <a:path w="873620" h="312850" fill="none">
                  <a:moveTo>
                    <a:pt x="0" y="0"/>
                  </a:moveTo>
                  <a:lnTo>
                    <a:pt x="0" y="191250"/>
                  </a:lnTo>
                  <a:lnTo>
                    <a:pt x="-873620" y="191250"/>
                  </a:lnTo>
                  <a:lnTo>
                    <a:pt x="-873620" y="31285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38" name="ConnectLine"/>
            <p:cNvSpPr/>
            <p:nvPr/>
          </p:nvSpPr>
          <p:spPr>
            <a:xfrm>
              <a:off x="1780522" y="2778864"/>
              <a:ext cx="1163180" cy="121600"/>
            </a:xfrm>
            <a:custGeom>
              <a:avLst/>
              <a:gdLst/>
              <a:ahLst/>
              <a:cxnLst/>
              <a:rect l="0" t="0" r="0" b="0"/>
              <a:pathLst>
                <a:path w="1163180" h="121600" fill="none">
                  <a:moveTo>
                    <a:pt x="0" y="0"/>
                  </a:moveTo>
                  <a:lnTo>
                    <a:pt x="1163180" y="0"/>
                  </a:lnTo>
                  <a:lnTo>
                    <a:pt x="1163180" y="1216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39" name="长方形"/>
            <p:cNvSpPr/>
            <p:nvPr/>
          </p:nvSpPr>
          <p:spPr>
            <a:xfrm>
              <a:off x="-172300" y="3892140"/>
              <a:ext cx="915800" cy="384261"/>
            </a:xfrm>
            <a:custGeom>
              <a:avLst/>
              <a:gdLst>
                <a:gd name="connsiteX0" fmla="*/ 457900 w 915800"/>
                <a:gd name="connsiteY0" fmla="*/ 384261 h 384261"/>
                <a:gd name="connsiteX1" fmla="*/ 457900 w 915800"/>
                <a:gd name="connsiteY1" fmla="*/ 0 h 384261"/>
                <a:gd name="connsiteX2" fmla="*/ 915800 w 915800"/>
                <a:gd name="connsiteY2" fmla="*/ 192130 h 384261"/>
                <a:gd name="connsiteX3" fmla="*/ 0 w 915800"/>
                <a:gd name="connsiteY3" fmla="*/ 192130 h 384261"/>
                <a:gd name="connsiteX4" fmla="*/ 457900 w 915800"/>
                <a:gd name="connsiteY4" fmla="*/ 192130 h 3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800" h="384261">
                  <a:moveTo>
                    <a:pt x="915800" y="384261"/>
                  </a:moveTo>
                  <a:lnTo>
                    <a:pt x="915800" y="0"/>
                  </a:lnTo>
                  <a:lnTo>
                    <a:pt x="0" y="0"/>
                  </a:lnTo>
                  <a:lnTo>
                    <a:pt x="0" y="384261"/>
                  </a:lnTo>
                  <a:lnTo>
                    <a:pt x="915800" y="38426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个人信息维护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1.1.1.0</a:t>
              </a:r>
            </a:p>
          </p:txBody>
        </p:sp>
        <p:sp>
          <p:nvSpPr>
            <p:cNvPr id="40" name="长方形"/>
            <p:cNvSpPr/>
            <p:nvPr/>
          </p:nvSpPr>
          <p:spPr>
            <a:xfrm>
              <a:off x="1176700" y="3905670"/>
              <a:ext cx="714400" cy="370730"/>
            </a:xfrm>
            <a:custGeom>
              <a:avLst/>
              <a:gdLst>
                <a:gd name="connsiteX0" fmla="*/ 357200 w 714400"/>
                <a:gd name="connsiteY0" fmla="*/ 370730 h 370730"/>
                <a:gd name="connsiteX1" fmla="*/ 357200 w 714400"/>
                <a:gd name="connsiteY1" fmla="*/ 0 h 370730"/>
                <a:gd name="connsiteX2" fmla="*/ 714400 w 714400"/>
                <a:gd name="connsiteY2" fmla="*/ 185365 h 370730"/>
                <a:gd name="connsiteX3" fmla="*/ 0 w 714400"/>
                <a:gd name="connsiteY3" fmla="*/ 185365 h 370730"/>
                <a:gd name="connsiteX4" fmla="*/ 357200 w 714400"/>
                <a:gd name="connsiteY4" fmla="*/ 185365 h 37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00" h="370730">
                  <a:moveTo>
                    <a:pt x="714400" y="370730"/>
                  </a:moveTo>
                  <a:lnTo>
                    <a:pt x="714400" y="0"/>
                  </a:lnTo>
                  <a:lnTo>
                    <a:pt x="0" y="0"/>
                  </a:lnTo>
                  <a:lnTo>
                    <a:pt x="0" y="370730"/>
                  </a:lnTo>
                  <a:lnTo>
                    <a:pt x="714400" y="37073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查询信息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1.1.2.0</a:t>
              </a:r>
            </a:p>
          </p:txBody>
        </p:sp>
        <p:sp>
          <p:nvSpPr>
            <p:cNvPr id="41" name="ConnectLine"/>
            <p:cNvSpPr/>
            <p:nvPr/>
          </p:nvSpPr>
          <p:spPr>
            <a:xfrm>
              <a:off x="906900" y="3456192"/>
              <a:ext cx="621300" cy="435949"/>
            </a:xfrm>
            <a:custGeom>
              <a:avLst/>
              <a:gdLst/>
              <a:ahLst/>
              <a:cxnLst/>
              <a:rect l="0" t="0" r="0" b="0"/>
              <a:pathLst>
                <a:path w="621300" h="435949" fill="none">
                  <a:moveTo>
                    <a:pt x="0" y="0"/>
                  </a:moveTo>
                  <a:lnTo>
                    <a:pt x="0" y="192749"/>
                  </a:lnTo>
                  <a:lnTo>
                    <a:pt x="-621300" y="192749"/>
                  </a:lnTo>
                  <a:lnTo>
                    <a:pt x="-621300" y="435949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42" name="ConnectLine"/>
            <p:cNvSpPr/>
            <p:nvPr/>
          </p:nvSpPr>
          <p:spPr>
            <a:xfrm>
              <a:off x="580100" y="3648941"/>
              <a:ext cx="953800" cy="256730"/>
            </a:xfrm>
            <a:custGeom>
              <a:avLst/>
              <a:gdLst/>
              <a:ahLst/>
              <a:cxnLst/>
              <a:rect l="0" t="0" r="0" b="0"/>
              <a:pathLst>
                <a:path w="953800" h="256730" fill="none">
                  <a:moveTo>
                    <a:pt x="0" y="0"/>
                  </a:moveTo>
                  <a:lnTo>
                    <a:pt x="281200" y="0"/>
                  </a:lnTo>
                  <a:cubicBezTo>
                    <a:pt x="281200" y="-25184"/>
                    <a:pt x="301616" y="-45600"/>
                    <a:pt x="326800" y="-45600"/>
                  </a:cubicBezTo>
                  <a:cubicBezTo>
                    <a:pt x="351984" y="-45600"/>
                    <a:pt x="372400" y="-25184"/>
                    <a:pt x="372400" y="0"/>
                  </a:cubicBezTo>
                  <a:lnTo>
                    <a:pt x="953800" y="0"/>
                  </a:lnTo>
                  <a:lnTo>
                    <a:pt x="953800" y="25673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43" name="长方形"/>
            <p:cNvSpPr/>
            <p:nvPr/>
          </p:nvSpPr>
          <p:spPr>
            <a:xfrm>
              <a:off x="-172300" y="4576140"/>
              <a:ext cx="915800" cy="384261"/>
            </a:xfrm>
            <a:custGeom>
              <a:avLst/>
              <a:gdLst>
                <a:gd name="connsiteX0" fmla="*/ 457900 w 915800"/>
                <a:gd name="connsiteY0" fmla="*/ 384261 h 384261"/>
                <a:gd name="connsiteX1" fmla="*/ 457900 w 915800"/>
                <a:gd name="connsiteY1" fmla="*/ 0 h 384261"/>
                <a:gd name="connsiteX2" fmla="*/ 915800 w 915800"/>
                <a:gd name="connsiteY2" fmla="*/ 192130 h 384261"/>
                <a:gd name="connsiteX3" fmla="*/ 0 w 915800"/>
                <a:gd name="connsiteY3" fmla="*/ 192130 h 384261"/>
                <a:gd name="connsiteX4" fmla="*/ 457900 w 915800"/>
                <a:gd name="connsiteY4" fmla="*/ 192130 h 3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800" h="384261">
                  <a:moveTo>
                    <a:pt x="915800" y="384261"/>
                  </a:moveTo>
                  <a:lnTo>
                    <a:pt x="915800" y="0"/>
                  </a:lnTo>
                  <a:lnTo>
                    <a:pt x="0" y="0"/>
                  </a:lnTo>
                  <a:lnTo>
                    <a:pt x="0" y="384261"/>
                  </a:lnTo>
                  <a:lnTo>
                    <a:pt x="915800" y="38426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个人信息修改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1.1.1.1</a:t>
              </a:r>
            </a:p>
          </p:txBody>
        </p:sp>
        <p:sp>
          <p:nvSpPr>
            <p:cNvPr id="44" name="ConnectLine"/>
            <p:cNvSpPr/>
            <p:nvPr/>
          </p:nvSpPr>
          <p:spPr>
            <a:xfrm>
              <a:off x="285600" y="4276401"/>
              <a:ext cx="7600" cy="299739"/>
            </a:xfrm>
            <a:custGeom>
              <a:avLst/>
              <a:gdLst/>
              <a:ahLst/>
              <a:cxnLst/>
              <a:rect l="0" t="0" r="0" b="0"/>
              <a:pathLst>
                <a:path w="7600" h="299739" fill="none">
                  <a:moveTo>
                    <a:pt x="0" y="0"/>
                  </a:moveTo>
                  <a:lnTo>
                    <a:pt x="0" y="299739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45" name="长方形"/>
            <p:cNvSpPr/>
            <p:nvPr/>
          </p:nvSpPr>
          <p:spPr>
            <a:xfrm>
              <a:off x="938926" y="4585095"/>
              <a:ext cx="952174" cy="425721"/>
            </a:xfrm>
            <a:custGeom>
              <a:avLst/>
              <a:gdLst>
                <a:gd name="connsiteX0" fmla="*/ 476088 w 952174"/>
                <a:gd name="connsiteY0" fmla="*/ 425721 h 425721"/>
                <a:gd name="connsiteX1" fmla="*/ 476088 w 952174"/>
                <a:gd name="connsiteY1" fmla="*/ 0 h 425721"/>
                <a:gd name="connsiteX2" fmla="*/ 952174 w 952174"/>
                <a:gd name="connsiteY2" fmla="*/ 212861 h 425721"/>
                <a:gd name="connsiteX3" fmla="*/ 0 w 952174"/>
                <a:gd name="connsiteY3" fmla="*/ 212861 h 425721"/>
                <a:gd name="connsiteX4" fmla="*/ 476088 w 952174"/>
                <a:gd name="connsiteY4" fmla="*/ 212861 h 42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174" h="425721">
                  <a:moveTo>
                    <a:pt x="952174" y="425721"/>
                  </a:moveTo>
                  <a:lnTo>
                    <a:pt x="952174" y="0"/>
                  </a:lnTo>
                  <a:lnTo>
                    <a:pt x="0" y="0"/>
                  </a:lnTo>
                  <a:lnTo>
                    <a:pt x="0" y="425721"/>
                  </a:lnTo>
                  <a:lnTo>
                    <a:pt x="952174" y="42572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查询个人信息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1.1.2.1</a:t>
              </a:r>
            </a:p>
          </p:txBody>
        </p:sp>
        <p:sp>
          <p:nvSpPr>
            <p:cNvPr id="46" name="长方形"/>
            <p:cNvSpPr/>
            <p:nvPr/>
          </p:nvSpPr>
          <p:spPr>
            <a:xfrm>
              <a:off x="2086526" y="4588559"/>
              <a:ext cx="934800" cy="422261"/>
            </a:xfrm>
            <a:custGeom>
              <a:avLst/>
              <a:gdLst>
                <a:gd name="connsiteX0" fmla="*/ 467400 w 934800"/>
                <a:gd name="connsiteY0" fmla="*/ 422261 h 422261"/>
                <a:gd name="connsiteX1" fmla="*/ 467400 w 934800"/>
                <a:gd name="connsiteY1" fmla="*/ 0 h 422261"/>
                <a:gd name="connsiteX2" fmla="*/ 934800 w 934800"/>
                <a:gd name="connsiteY2" fmla="*/ 211130 h 422261"/>
                <a:gd name="connsiteX3" fmla="*/ 0 w 934800"/>
                <a:gd name="connsiteY3" fmla="*/ 211130 h 422261"/>
                <a:gd name="connsiteX4" fmla="*/ 467400 w 934800"/>
                <a:gd name="connsiteY4" fmla="*/ 211130 h 42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4800" h="422261">
                  <a:moveTo>
                    <a:pt x="934800" y="422261"/>
                  </a:moveTo>
                  <a:lnTo>
                    <a:pt x="934800" y="0"/>
                  </a:lnTo>
                  <a:lnTo>
                    <a:pt x="0" y="0"/>
                  </a:lnTo>
                  <a:lnTo>
                    <a:pt x="0" y="422261"/>
                  </a:lnTo>
                  <a:lnTo>
                    <a:pt x="934800" y="42226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查询事项信息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1.1.2.2</a:t>
              </a:r>
            </a:p>
          </p:txBody>
        </p:sp>
        <p:sp>
          <p:nvSpPr>
            <p:cNvPr id="47" name="ConnectLine"/>
            <p:cNvSpPr/>
            <p:nvPr/>
          </p:nvSpPr>
          <p:spPr>
            <a:xfrm>
              <a:off x="1533897" y="4276396"/>
              <a:ext cx="118888" cy="308701"/>
            </a:xfrm>
            <a:custGeom>
              <a:avLst/>
              <a:gdLst/>
              <a:ahLst/>
              <a:cxnLst/>
              <a:rect l="0" t="0" r="0" b="0"/>
              <a:pathLst>
                <a:path w="118888" h="308701" fill="none">
                  <a:moveTo>
                    <a:pt x="0" y="0"/>
                  </a:moveTo>
                  <a:lnTo>
                    <a:pt x="0" y="187101"/>
                  </a:lnTo>
                  <a:lnTo>
                    <a:pt x="-118888" y="187101"/>
                  </a:lnTo>
                  <a:lnTo>
                    <a:pt x="-118888" y="308701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48" name="ConnectLine"/>
            <p:cNvSpPr/>
            <p:nvPr/>
          </p:nvSpPr>
          <p:spPr>
            <a:xfrm>
              <a:off x="1533901" y="4463498"/>
              <a:ext cx="1020026" cy="125060"/>
            </a:xfrm>
            <a:custGeom>
              <a:avLst/>
              <a:gdLst/>
              <a:ahLst/>
              <a:cxnLst/>
              <a:rect l="0" t="0" r="0" b="0"/>
              <a:pathLst>
                <a:path w="1020026" h="125060" fill="none">
                  <a:moveTo>
                    <a:pt x="0" y="0"/>
                  </a:moveTo>
                  <a:lnTo>
                    <a:pt x="1020026" y="0"/>
                  </a:lnTo>
                  <a:lnTo>
                    <a:pt x="1020026" y="12506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49" name="长方形"/>
            <p:cNvSpPr/>
            <p:nvPr/>
          </p:nvSpPr>
          <p:spPr>
            <a:xfrm>
              <a:off x="1997500" y="3892134"/>
              <a:ext cx="714400" cy="370730"/>
            </a:xfrm>
            <a:custGeom>
              <a:avLst/>
              <a:gdLst>
                <a:gd name="connsiteX0" fmla="*/ 357200 w 714400"/>
                <a:gd name="connsiteY0" fmla="*/ 370730 h 370730"/>
                <a:gd name="connsiteX1" fmla="*/ 357200 w 714400"/>
                <a:gd name="connsiteY1" fmla="*/ 0 h 370730"/>
                <a:gd name="connsiteX2" fmla="*/ 714400 w 714400"/>
                <a:gd name="connsiteY2" fmla="*/ 185365 h 370730"/>
                <a:gd name="connsiteX3" fmla="*/ 0 w 714400"/>
                <a:gd name="connsiteY3" fmla="*/ 185365 h 370730"/>
                <a:gd name="connsiteX4" fmla="*/ 357200 w 714400"/>
                <a:gd name="connsiteY4" fmla="*/ 185365 h 37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00" h="370730">
                  <a:moveTo>
                    <a:pt x="714400" y="370730"/>
                  </a:moveTo>
                  <a:lnTo>
                    <a:pt x="714400" y="0"/>
                  </a:lnTo>
                  <a:lnTo>
                    <a:pt x="0" y="0"/>
                  </a:lnTo>
                  <a:lnTo>
                    <a:pt x="0" y="370730"/>
                  </a:lnTo>
                  <a:lnTo>
                    <a:pt x="714400" y="37073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用户登录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1.2.1.0</a:t>
              </a:r>
            </a:p>
          </p:txBody>
        </p:sp>
        <p:sp>
          <p:nvSpPr>
            <p:cNvPr id="50" name="长方形"/>
            <p:cNvSpPr/>
            <p:nvPr/>
          </p:nvSpPr>
          <p:spPr>
            <a:xfrm>
              <a:off x="2818300" y="3892134"/>
              <a:ext cx="714400" cy="370730"/>
            </a:xfrm>
            <a:custGeom>
              <a:avLst/>
              <a:gdLst>
                <a:gd name="connsiteX0" fmla="*/ 357200 w 714400"/>
                <a:gd name="connsiteY0" fmla="*/ 370730 h 370730"/>
                <a:gd name="connsiteX1" fmla="*/ 357200 w 714400"/>
                <a:gd name="connsiteY1" fmla="*/ 0 h 370730"/>
                <a:gd name="connsiteX2" fmla="*/ 714400 w 714400"/>
                <a:gd name="connsiteY2" fmla="*/ 185365 h 370730"/>
                <a:gd name="connsiteX3" fmla="*/ 0 w 714400"/>
                <a:gd name="connsiteY3" fmla="*/ 185365 h 370730"/>
                <a:gd name="connsiteX4" fmla="*/ 357200 w 714400"/>
                <a:gd name="connsiteY4" fmla="*/ 185365 h 37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00" h="370730">
                  <a:moveTo>
                    <a:pt x="714400" y="370730"/>
                  </a:moveTo>
                  <a:lnTo>
                    <a:pt x="714400" y="0"/>
                  </a:lnTo>
                  <a:lnTo>
                    <a:pt x="0" y="0"/>
                  </a:lnTo>
                  <a:lnTo>
                    <a:pt x="0" y="370730"/>
                  </a:lnTo>
                  <a:lnTo>
                    <a:pt x="714400" y="37073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用户注册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1.2.2.0</a:t>
              </a:r>
            </a:p>
          </p:txBody>
        </p:sp>
        <p:sp>
          <p:nvSpPr>
            <p:cNvPr id="51" name="ConnectLine"/>
            <p:cNvSpPr/>
            <p:nvPr/>
          </p:nvSpPr>
          <p:spPr>
            <a:xfrm>
              <a:off x="2943700" y="3456192"/>
              <a:ext cx="589000" cy="435949"/>
            </a:xfrm>
            <a:custGeom>
              <a:avLst/>
              <a:gdLst/>
              <a:ahLst/>
              <a:cxnLst/>
              <a:rect l="0" t="0" r="0" b="0"/>
              <a:pathLst>
                <a:path w="589000" h="435949" fill="none">
                  <a:moveTo>
                    <a:pt x="0" y="0"/>
                  </a:moveTo>
                  <a:lnTo>
                    <a:pt x="0" y="192749"/>
                  </a:lnTo>
                  <a:lnTo>
                    <a:pt x="-589000" y="192749"/>
                  </a:lnTo>
                  <a:lnTo>
                    <a:pt x="-589000" y="435949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52" name="ConnectLine"/>
            <p:cNvSpPr/>
            <p:nvPr/>
          </p:nvSpPr>
          <p:spPr>
            <a:xfrm>
              <a:off x="2943700" y="3648935"/>
              <a:ext cx="231800" cy="243200"/>
            </a:xfrm>
            <a:custGeom>
              <a:avLst/>
              <a:gdLst/>
              <a:ahLst/>
              <a:cxnLst/>
              <a:rect l="0" t="0" r="0" b="0"/>
              <a:pathLst>
                <a:path w="231800" h="243200" fill="none">
                  <a:moveTo>
                    <a:pt x="0" y="0"/>
                  </a:moveTo>
                  <a:lnTo>
                    <a:pt x="231800" y="0"/>
                  </a:lnTo>
                  <a:lnTo>
                    <a:pt x="231800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53" name="长方形"/>
            <p:cNvSpPr/>
            <p:nvPr/>
          </p:nvSpPr>
          <p:spPr>
            <a:xfrm>
              <a:off x="3639100" y="3905668"/>
              <a:ext cx="927200" cy="384261"/>
            </a:xfrm>
            <a:custGeom>
              <a:avLst/>
              <a:gdLst>
                <a:gd name="connsiteX0" fmla="*/ 463600 w 927200"/>
                <a:gd name="connsiteY0" fmla="*/ 384261 h 384261"/>
                <a:gd name="connsiteX1" fmla="*/ 463600 w 927200"/>
                <a:gd name="connsiteY1" fmla="*/ 0 h 384261"/>
                <a:gd name="connsiteX2" fmla="*/ 927200 w 927200"/>
                <a:gd name="connsiteY2" fmla="*/ 192130 h 384261"/>
                <a:gd name="connsiteX3" fmla="*/ 0 w 927200"/>
                <a:gd name="connsiteY3" fmla="*/ 192130 h 384261"/>
                <a:gd name="connsiteX4" fmla="*/ 463600 w 927200"/>
                <a:gd name="connsiteY4" fmla="*/ 192130 h 3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200" h="384261">
                  <a:moveTo>
                    <a:pt x="927200" y="384261"/>
                  </a:moveTo>
                  <a:lnTo>
                    <a:pt x="927200" y="0"/>
                  </a:lnTo>
                  <a:lnTo>
                    <a:pt x="0" y="0"/>
                  </a:lnTo>
                  <a:lnTo>
                    <a:pt x="0" y="384261"/>
                  </a:lnTo>
                  <a:lnTo>
                    <a:pt x="927200" y="38426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用户信息同步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1.2.3.0</a:t>
              </a:r>
            </a:p>
          </p:txBody>
        </p:sp>
        <p:sp>
          <p:nvSpPr>
            <p:cNvPr id="54" name="长方形"/>
            <p:cNvSpPr/>
            <p:nvPr/>
          </p:nvSpPr>
          <p:spPr>
            <a:xfrm>
              <a:off x="6657049" y="2807698"/>
              <a:ext cx="991063" cy="429400"/>
            </a:xfrm>
            <a:custGeom>
              <a:avLst/>
              <a:gdLst>
                <a:gd name="connsiteX0" fmla="*/ 495531 w 991063"/>
                <a:gd name="connsiteY0" fmla="*/ 429400 h 429400"/>
                <a:gd name="connsiteX1" fmla="*/ 495531 w 991063"/>
                <a:gd name="connsiteY1" fmla="*/ 0 h 429400"/>
                <a:gd name="connsiteX2" fmla="*/ 991063 w 991063"/>
                <a:gd name="connsiteY2" fmla="*/ 214700 h 429400"/>
                <a:gd name="connsiteX3" fmla="*/ 0 w 991063"/>
                <a:gd name="connsiteY3" fmla="*/ 214700 h 429400"/>
                <a:gd name="connsiteX4" fmla="*/ 495531 w 991063"/>
                <a:gd name="connsiteY4" fmla="*/ 214700 h 4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063" h="429400">
                  <a:moveTo>
                    <a:pt x="991063" y="429400"/>
                  </a:moveTo>
                  <a:lnTo>
                    <a:pt x="991063" y="0"/>
                  </a:lnTo>
                  <a:lnTo>
                    <a:pt x="0" y="0"/>
                  </a:lnTo>
                  <a:lnTo>
                    <a:pt x="0" y="429400"/>
                  </a:lnTo>
                  <a:lnTo>
                    <a:pt x="991063" y="4294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系统功能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2.1.0.0</a:t>
              </a:r>
            </a:p>
          </p:txBody>
        </p:sp>
        <p:sp>
          <p:nvSpPr>
            <p:cNvPr id="55" name="ConnectLine"/>
            <p:cNvSpPr/>
            <p:nvPr/>
          </p:nvSpPr>
          <p:spPr>
            <a:xfrm>
              <a:off x="3175500" y="3648941"/>
              <a:ext cx="927200" cy="256730"/>
            </a:xfrm>
            <a:custGeom>
              <a:avLst/>
              <a:gdLst/>
              <a:ahLst/>
              <a:cxnLst/>
              <a:rect l="0" t="0" r="0" b="0"/>
              <a:pathLst>
                <a:path w="927200" h="256730" fill="none">
                  <a:moveTo>
                    <a:pt x="0" y="0"/>
                  </a:moveTo>
                  <a:lnTo>
                    <a:pt x="927200" y="0"/>
                  </a:lnTo>
                  <a:lnTo>
                    <a:pt x="927200" y="25673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56" name="长方形"/>
            <p:cNvSpPr/>
            <p:nvPr/>
          </p:nvSpPr>
          <p:spPr>
            <a:xfrm>
              <a:off x="4672700" y="3905670"/>
              <a:ext cx="699200" cy="433200"/>
            </a:xfrm>
            <a:custGeom>
              <a:avLst/>
              <a:gdLst>
                <a:gd name="connsiteX0" fmla="*/ 349600 w 699200"/>
                <a:gd name="connsiteY0" fmla="*/ 433200 h 433200"/>
                <a:gd name="connsiteX1" fmla="*/ 349600 w 699200"/>
                <a:gd name="connsiteY1" fmla="*/ 0 h 433200"/>
                <a:gd name="connsiteX2" fmla="*/ 699200 w 699200"/>
                <a:gd name="connsiteY2" fmla="*/ 216600 h 433200"/>
                <a:gd name="connsiteX3" fmla="*/ 0 w 699200"/>
                <a:gd name="connsiteY3" fmla="*/ 216600 h 433200"/>
                <a:gd name="connsiteX4" fmla="*/ 349600 w 699200"/>
                <a:gd name="connsiteY4" fmla="*/ 216600 h 4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200" h="433200">
                  <a:moveTo>
                    <a:pt x="699200" y="433200"/>
                  </a:moveTo>
                  <a:lnTo>
                    <a:pt x="699200" y="0"/>
                  </a:lnTo>
                  <a:lnTo>
                    <a:pt x="0" y="0"/>
                  </a:lnTo>
                  <a:lnTo>
                    <a:pt x="0" y="433200"/>
                  </a:lnTo>
                  <a:lnTo>
                    <a:pt x="699200" y="4332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日程功能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2.1.1.0</a:t>
              </a:r>
            </a:p>
          </p:txBody>
        </p:sp>
        <p:sp>
          <p:nvSpPr>
            <p:cNvPr id="57" name="长方形"/>
            <p:cNvSpPr/>
            <p:nvPr/>
          </p:nvSpPr>
          <p:spPr>
            <a:xfrm>
              <a:off x="5576283" y="3881738"/>
              <a:ext cx="634167" cy="433200"/>
            </a:xfrm>
            <a:custGeom>
              <a:avLst/>
              <a:gdLst>
                <a:gd name="connsiteX0" fmla="*/ 317083 w 634167"/>
                <a:gd name="connsiteY0" fmla="*/ 433200 h 433200"/>
                <a:gd name="connsiteX1" fmla="*/ 317083 w 634167"/>
                <a:gd name="connsiteY1" fmla="*/ 0 h 433200"/>
                <a:gd name="connsiteX2" fmla="*/ 634167 w 634167"/>
                <a:gd name="connsiteY2" fmla="*/ 216600 h 433200"/>
                <a:gd name="connsiteX3" fmla="*/ 0 w 634167"/>
                <a:gd name="connsiteY3" fmla="*/ 216600 h 433200"/>
                <a:gd name="connsiteX4" fmla="*/ 317083 w 634167"/>
                <a:gd name="connsiteY4" fmla="*/ 216600 h 4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167" h="433200">
                  <a:moveTo>
                    <a:pt x="634167" y="433200"/>
                  </a:moveTo>
                  <a:lnTo>
                    <a:pt x="634167" y="0"/>
                  </a:lnTo>
                  <a:lnTo>
                    <a:pt x="0" y="0"/>
                  </a:lnTo>
                  <a:lnTo>
                    <a:pt x="0" y="433200"/>
                  </a:lnTo>
                  <a:lnTo>
                    <a:pt x="634167" y="4332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待办功能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2.1.2.0</a:t>
              </a:r>
            </a:p>
          </p:txBody>
        </p:sp>
        <p:sp>
          <p:nvSpPr>
            <p:cNvPr id="58" name="长方形"/>
            <p:cNvSpPr/>
            <p:nvPr/>
          </p:nvSpPr>
          <p:spPr>
            <a:xfrm>
              <a:off x="6414833" y="3910869"/>
              <a:ext cx="645134" cy="433200"/>
            </a:xfrm>
            <a:custGeom>
              <a:avLst/>
              <a:gdLst>
                <a:gd name="connsiteX0" fmla="*/ 322567 w 645134"/>
                <a:gd name="connsiteY0" fmla="*/ 433200 h 433200"/>
                <a:gd name="connsiteX1" fmla="*/ 322567 w 645134"/>
                <a:gd name="connsiteY1" fmla="*/ 0 h 433200"/>
                <a:gd name="connsiteX2" fmla="*/ 645134 w 645134"/>
                <a:gd name="connsiteY2" fmla="*/ 216600 h 433200"/>
                <a:gd name="connsiteX3" fmla="*/ 0 w 645134"/>
                <a:gd name="connsiteY3" fmla="*/ 216600 h 433200"/>
                <a:gd name="connsiteX4" fmla="*/ 322567 w 645134"/>
                <a:gd name="connsiteY4" fmla="*/ 216600 h 43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134" h="433200">
                  <a:moveTo>
                    <a:pt x="645134" y="433200"/>
                  </a:moveTo>
                  <a:lnTo>
                    <a:pt x="645134" y="0"/>
                  </a:lnTo>
                  <a:lnTo>
                    <a:pt x="0" y="0"/>
                  </a:lnTo>
                  <a:lnTo>
                    <a:pt x="0" y="433200"/>
                  </a:lnTo>
                  <a:lnTo>
                    <a:pt x="645134" y="4332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笔记功能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2.1.3.0</a:t>
              </a:r>
            </a:p>
          </p:txBody>
        </p:sp>
        <p:sp>
          <p:nvSpPr>
            <p:cNvPr id="59" name="长方形"/>
            <p:cNvSpPr/>
            <p:nvPr/>
          </p:nvSpPr>
          <p:spPr>
            <a:xfrm>
              <a:off x="7264342" y="3911950"/>
              <a:ext cx="648500" cy="432117"/>
            </a:xfrm>
            <a:custGeom>
              <a:avLst/>
              <a:gdLst>
                <a:gd name="connsiteX0" fmla="*/ 324250 w 648500"/>
                <a:gd name="connsiteY0" fmla="*/ 432117 h 432117"/>
                <a:gd name="connsiteX1" fmla="*/ 324250 w 648500"/>
                <a:gd name="connsiteY1" fmla="*/ 0 h 432117"/>
                <a:gd name="connsiteX2" fmla="*/ 648500 w 648500"/>
                <a:gd name="connsiteY2" fmla="*/ 216058 h 432117"/>
                <a:gd name="connsiteX3" fmla="*/ 0 w 648500"/>
                <a:gd name="connsiteY3" fmla="*/ 216058 h 432117"/>
                <a:gd name="connsiteX4" fmla="*/ 324250 w 648500"/>
                <a:gd name="connsiteY4" fmla="*/ 216058 h 432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500" h="432117">
                  <a:moveTo>
                    <a:pt x="648500" y="432117"/>
                  </a:moveTo>
                  <a:lnTo>
                    <a:pt x="648500" y="0"/>
                  </a:lnTo>
                  <a:lnTo>
                    <a:pt x="0" y="0"/>
                  </a:lnTo>
                  <a:lnTo>
                    <a:pt x="0" y="432117"/>
                  </a:lnTo>
                  <a:lnTo>
                    <a:pt x="648500" y="432117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日记功能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2.1.4.0</a:t>
              </a:r>
            </a:p>
          </p:txBody>
        </p:sp>
        <p:sp>
          <p:nvSpPr>
            <p:cNvPr id="60" name="ConnectLine"/>
            <p:cNvSpPr/>
            <p:nvPr/>
          </p:nvSpPr>
          <p:spPr>
            <a:xfrm>
              <a:off x="7165506" y="2587618"/>
              <a:ext cx="12932" cy="220082"/>
            </a:xfrm>
            <a:custGeom>
              <a:avLst/>
              <a:gdLst/>
              <a:ahLst/>
              <a:cxnLst/>
              <a:rect l="0" t="0" r="0" b="0"/>
              <a:pathLst>
                <a:path w="12932" h="220082" fill="none">
                  <a:moveTo>
                    <a:pt x="0" y="0"/>
                  </a:moveTo>
                  <a:lnTo>
                    <a:pt x="-12932" y="220082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61" name="ConnectLine"/>
            <p:cNvSpPr/>
            <p:nvPr/>
          </p:nvSpPr>
          <p:spPr>
            <a:xfrm>
              <a:off x="7152565" y="3237099"/>
              <a:ext cx="2130265" cy="668570"/>
            </a:xfrm>
            <a:custGeom>
              <a:avLst/>
              <a:gdLst/>
              <a:ahLst/>
              <a:cxnLst/>
              <a:rect l="0" t="0" r="0" b="0"/>
              <a:pathLst>
                <a:path w="2130265" h="668570" fill="none">
                  <a:moveTo>
                    <a:pt x="0" y="0"/>
                  </a:moveTo>
                  <a:lnTo>
                    <a:pt x="0" y="411839"/>
                  </a:lnTo>
                  <a:lnTo>
                    <a:pt x="-369569" y="411839"/>
                  </a:lnTo>
                  <a:cubicBezTo>
                    <a:pt x="-369569" y="386655"/>
                    <a:pt x="-389985" y="366239"/>
                    <a:pt x="-415169" y="366239"/>
                  </a:cubicBezTo>
                  <a:cubicBezTo>
                    <a:pt x="-440353" y="366239"/>
                    <a:pt x="-460769" y="386655"/>
                    <a:pt x="-460769" y="411839"/>
                  </a:cubicBezTo>
                  <a:lnTo>
                    <a:pt x="-1213598" y="411839"/>
                  </a:lnTo>
                  <a:cubicBezTo>
                    <a:pt x="-1213598" y="386655"/>
                    <a:pt x="-1234014" y="366239"/>
                    <a:pt x="-1259198" y="366239"/>
                  </a:cubicBezTo>
                  <a:cubicBezTo>
                    <a:pt x="-1284383" y="366239"/>
                    <a:pt x="-1304798" y="386655"/>
                    <a:pt x="-1304798" y="411839"/>
                  </a:cubicBezTo>
                  <a:lnTo>
                    <a:pt x="-2130265" y="411839"/>
                  </a:lnTo>
                  <a:lnTo>
                    <a:pt x="-2130265" y="66857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62" name="ConnectLine"/>
            <p:cNvSpPr/>
            <p:nvPr/>
          </p:nvSpPr>
          <p:spPr>
            <a:xfrm>
              <a:off x="7152566" y="3648936"/>
              <a:ext cx="1259198" cy="232802"/>
            </a:xfrm>
            <a:custGeom>
              <a:avLst/>
              <a:gdLst/>
              <a:ahLst/>
              <a:cxnLst/>
              <a:rect l="0" t="0" r="0" b="0"/>
              <a:pathLst>
                <a:path w="1259198" h="232802" fill="none">
                  <a:moveTo>
                    <a:pt x="0" y="0"/>
                  </a:moveTo>
                  <a:lnTo>
                    <a:pt x="-1259198" y="0"/>
                  </a:lnTo>
                  <a:lnTo>
                    <a:pt x="-1259198" y="232802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63" name="ConnectLine"/>
            <p:cNvSpPr/>
            <p:nvPr/>
          </p:nvSpPr>
          <p:spPr>
            <a:xfrm>
              <a:off x="7152570" y="3648941"/>
              <a:ext cx="415169" cy="261929"/>
            </a:xfrm>
            <a:custGeom>
              <a:avLst/>
              <a:gdLst/>
              <a:ahLst/>
              <a:cxnLst/>
              <a:rect l="0" t="0" r="0" b="0"/>
              <a:pathLst>
                <a:path w="415169" h="261929" fill="none">
                  <a:moveTo>
                    <a:pt x="0" y="0"/>
                  </a:moveTo>
                  <a:lnTo>
                    <a:pt x="-415169" y="0"/>
                  </a:lnTo>
                  <a:lnTo>
                    <a:pt x="-415169" y="261929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64" name="长方形"/>
            <p:cNvSpPr/>
            <p:nvPr/>
          </p:nvSpPr>
          <p:spPr>
            <a:xfrm>
              <a:off x="8117246" y="3892141"/>
              <a:ext cx="712732" cy="538327"/>
            </a:xfrm>
            <a:custGeom>
              <a:avLst/>
              <a:gdLst>
                <a:gd name="connsiteX0" fmla="*/ 356366 w 712732"/>
                <a:gd name="connsiteY0" fmla="*/ 538327 h 538327"/>
                <a:gd name="connsiteX1" fmla="*/ 356366 w 712732"/>
                <a:gd name="connsiteY1" fmla="*/ 0 h 538327"/>
                <a:gd name="connsiteX2" fmla="*/ 712732 w 712732"/>
                <a:gd name="connsiteY2" fmla="*/ 269163 h 538327"/>
                <a:gd name="connsiteX3" fmla="*/ 0 w 712732"/>
                <a:gd name="connsiteY3" fmla="*/ 269163 h 538327"/>
                <a:gd name="connsiteX4" fmla="*/ 356366 w 712732"/>
                <a:gd name="connsiteY4" fmla="*/ 269163 h 53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32" h="538327">
                  <a:moveTo>
                    <a:pt x="712732" y="538327"/>
                  </a:moveTo>
                  <a:lnTo>
                    <a:pt x="712732" y="0"/>
                  </a:lnTo>
                  <a:lnTo>
                    <a:pt x="0" y="0"/>
                  </a:lnTo>
                  <a:lnTo>
                    <a:pt x="0" y="538327"/>
                  </a:lnTo>
                  <a:lnTo>
                    <a:pt x="712732" y="538327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用户反馈功能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2.1.5.0</a:t>
              </a:r>
            </a:p>
          </p:txBody>
        </p:sp>
        <p:sp>
          <p:nvSpPr>
            <p:cNvPr id="65" name="ConnectLine"/>
            <p:cNvSpPr/>
            <p:nvPr/>
          </p:nvSpPr>
          <p:spPr>
            <a:xfrm>
              <a:off x="7152532" y="3648939"/>
              <a:ext cx="436031" cy="263012"/>
            </a:xfrm>
            <a:custGeom>
              <a:avLst/>
              <a:gdLst/>
              <a:ahLst/>
              <a:cxnLst/>
              <a:rect l="0" t="0" r="0" b="0"/>
              <a:pathLst>
                <a:path w="436031" h="263012" fill="none">
                  <a:moveTo>
                    <a:pt x="0" y="0"/>
                  </a:moveTo>
                  <a:lnTo>
                    <a:pt x="436031" y="0"/>
                  </a:lnTo>
                  <a:lnTo>
                    <a:pt x="436031" y="263012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66" name="ConnectLine"/>
            <p:cNvSpPr/>
            <p:nvPr/>
          </p:nvSpPr>
          <p:spPr>
            <a:xfrm>
              <a:off x="7588565" y="3648935"/>
              <a:ext cx="884997" cy="243200"/>
            </a:xfrm>
            <a:custGeom>
              <a:avLst/>
              <a:gdLst/>
              <a:ahLst/>
              <a:cxnLst/>
              <a:rect l="0" t="0" r="0" b="0"/>
              <a:pathLst>
                <a:path w="884997" h="243200" fill="none">
                  <a:moveTo>
                    <a:pt x="0" y="0"/>
                  </a:moveTo>
                  <a:lnTo>
                    <a:pt x="884997" y="0"/>
                  </a:lnTo>
                  <a:lnTo>
                    <a:pt x="884997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67" name="长方形"/>
            <p:cNvSpPr/>
            <p:nvPr/>
          </p:nvSpPr>
          <p:spPr>
            <a:xfrm>
              <a:off x="3973500" y="4734070"/>
              <a:ext cx="592800" cy="515130"/>
            </a:xfrm>
            <a:custGeom>
              <a:avLst/>
              <a:gdLst>
                <a:gd name="connsiteX0" fmla="*/ 296400 w 592800"/>
                <a:gd name="connsiteY0" fmla="*/ 515130 h 515130"/>
                <a:gd name="connsiteX1" fmla="*/ 296400 w 592800"/>
                <a:gd name="connsiteY1" fmla="*/ 0 h 515130"/>
                <a:gd name="connsiteX2" fmla="*/ 592800 w 592800"/>
                <a:gd name="connsiteY2" fmla="*/ 257565 h 515130"/>
                <a:gd name="connsiteX3" fmla="*/ 0 w 592800"/>
                <a:gd name="connsiteY3" fmla="*/ 257565 h 515130"/>
                <a:gd name="connsiteX4" fmla="*/ 296400 w 592800"/>
                <a:gd name="connsiteY4" fmla="*/ 257565 h 51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800" h="515130">
                  <a:moveTo>
                    <a:pt x="592800" y="515130"/>
                  </a:moveTo>
                  <a:lnTo>
                    <a:pt x="592800" y="0"/>
                  </a:lnTo>
                  <a:lnTo>
                    <a:pt x="0" y="0"/>
                  </a:lnTo>
                  <a:lnTo>
                    <a:pt x="0" y="515130"/>
                  </a:lnTo>
                  <a:lnTo>
                    <a:pt x="592800" y="51513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查询功能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2.1.1.1</a:t>
              </a:r>
            </a:p>
          </p:txBody>
        </p:sp>
        <p:sp>
          <p:nvSpPr>
            <p:cNvPr id="68" name="长方形"/>
            <p:cNvSpPr/>
            <p:nvPr/>
          </p:nvSpPr>
          <p:spPr>
            <a:xfrm>
              <a:off x="4741100" y="4727490"/>
              <a:ext cx="562400" cy="521708"/>
            </a:xfrm>
            <a:custGeom>
              <a:avLst/>
              <a:gdLst>
                <a:gd name="connsiteX0" fmla="*/ 281200 w 562400"/>
                <a:gd name="connsiteY0" fmla="*/ 521708 h 521708"/>
                <a:gd name="connsiteX1" fmla="*/ 281200 w 562400"/>
                <a:gd name="connsiteY1" fmla="*/ 0 h 521708"/>
                <a:gd name="connsiteX2" fmla="*/ 562400 w 562400"/>
                <a:gd name="connsiteY2" fmla="*/ 260854 h 521708"/>
                <a:gd name="connsiteX3" fmla="*/ 0 w 562400"/>
                <a:gd name="connsiteY3" fmla="*/ 260854 h 521708"/>
                <a:gd name="connsiteX4" fmla="*/ 281200 w 562400"/>
                <a:gd name="connsiteY4" fmla="*/ 260854 h 52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400" h="521708">
                  <a:moveTo>
                    <a:pt x="562400" y="521708"/>
                  </a:moveTo>
                  <a:lnTo>
                    <a:pt x="562400" y="0"/>
                  </a:lnTo>
                  <a:lnTo>
                    <a:pt x="0" y="0"/>
                  </a:lnTo>
                  <a:lnTo>
                    <a:pt x="0" y="521708"/>
                  </a:lnTo>
                  <a:lnTo>
                    <a:pt x="562400" y="521708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添加功能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2.1.1.2</a:t>
              </a:r>
            </a:p>
          </p:txBody>
        </p:sp>
        <p:sp>
          <p:nvSpPr>
            <p:cNvPr id="69" name="ConnectLine"/>
            <p:cNvSpPr/>
            <p:nvPr/>
          </p:nvSpPr>
          <p:spPr>
            <a:xfrm>
              <a:off x="5022300" y="4338870"/>
              <a:ext cx="752400" cy="395200"/>
            </a:xfrm>
            <a:custGeom>
              <a:avLst/>
              <a:gdLst/>
              <a:ahLst/>
              <a:cxnLst/>
              <a:rect l="0" t="0" r="0" b="0"/>
              <a:pathLst>
                <a:path w="752400" h="395200" fill="none">
                  <a:moveTo>
                    <a:pt x="0" y="0"/>
                  </a:moveTo>
                  <a:lnTo>
                    <a:pt x="0" y="145422"/>
                  </a:lnTo>
                  <a:lnTo>
                    <a:pt x="-752400" y="145422"/>
                  </a:lnTo>
                  <a:lnTo>
                    <a:pt x="-752400" y="395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70" name="ConnectLine"/>
            <p:cNvSpPr/>
            <p:nvPr/>
          </p:nvSpPr>
          <p:spPr>
            <a:xfrm>
              <a:off x="5022300" y="4466959"/>
              <a:ext cx="7600" cy="260530"/>
            </a:xfrm>
            <a:custGeom>
              <a:avLst/>
              <a:gdLst/>
              <a:ahLst/>
              <a:cxnLst/>
              <a:rect l="0" t="0" r="0" b="0"/>
              <a:pathLst>
                <a:path w="7600" h="260530" fill="none">
                  <a:moveTo>
                    <a:pt x="0" y="0"/>
                  </a:moveTo>
                  <a:lnTo>
                    <a:pt x="0" y="26053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71" name="长方形"/>
            <p:cNvSpPr/>
            <p:nvPr/>
          </p:nvSpPr>
          <p:spPr>
            <a:xfrm>
              <a:off x="5425100" y="4720914"/>
              <a:ext cx="592800" cy="515130"/>
            </a:xfrm>
            <a:custGeom>
              <a:avLst/>
              <a:gdLst>
                <a:gd name="connsiteX0" fmla="*/ 296400 w 592800"/>
                <a:gd name="connsiteY0" fmla="*/ 515130 h 515130"/>
                <a:gd name="connsiteX1" fmla="*/ 296400 w 592800"/>
                <a:gd name="connsiteY1" fmla="*/ 0 h 515130"/>
                <a:gd name="connsiteX2" fmla="*/ 592800 w 592800"/>
                <a:gd name="connsiteY2" fmla="*/ 257565 h 515130"/>
                <a:gd name="connsiteX3" fmla="*/ 0 w 592800"/>
                <a:gd name="connsiteY3" fmla="*/ 257565 h 515130"/>
                <a:gd name="connsiteX4" fmla="*/ 296400 w 592800"/>
                <a:gd name="connsiteY4" fmla="*/ 257565 h 51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800" h="515130">
                  <a:moveTo>
                    <a:pt x="592800" y="515130"/>
                  </a:moveTo>
                  <a:lnTo>
                    <a:pt x="592800" y="0"/>
                  </a:lnTo>
                  <a:lnTo>
                    <a:pt x="0" y="0"/>
                  </a:lnTo>
                  <a:lnTo>
                    <a:pt x="0" y="515130"/>
                  </a:lnTo>
                  <a:lnTo>
                    <a:pt x="592800" y="51513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查询功能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2.1.2.1</a:t>
              </a:r>
            </a:p>
          </p:txBody>
        </p:sp>
        <p:sp>
          <p:nvSpPr>
            <p:cNvPr id="72" name="长方形"/>
            <p:cNvSpPr/>
            <p:nvPr/>
          </p:nvSpPr>
          <p:spPr>
            <a:xfrm>
              <a:off x="6063500" y="4714334"/>
              <a:ext cx="562400" cy="521708"/>
            </a:xfrm>
            <a:custGeom>
              <a:avLst/>
              <a:gdLst>
                <a:gd name="connsiteX0" fmla="*/ 281200 w 562400"/>
                <a:gd name="connsiteY0" fmla="*/ 521708 h 521708"/>
                <a:gd name="connsiteX1" fmla="*/ 281200 w 562400"/>
                <a:gd name="connsiteY1" fmla="*/ 0 h 521708"/>
                <a:gd name="connsiteX2" fmla="*/ 562400 w 562400"/>
                <a:gd name="connsiteY2" fmla="*/ 260854 h 521708"/>
                <a:gd name="connsiteX3" fmla="*/ 0 w 562400"/>
                <a:gd name="connsiteY3" fmla="*/ 260854 h 521708"/>
                <a:gd name="connsiteX4" fmla="*/ 281200 w 562400"/>
                <a:gd name="connsiteY4" fmla="*/ 260854 h 52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400" h="521708">
                  <a:moveTo>
                    <a:pt x="562400" y="521708"/>
                  </a:moveTo>
                  <a:lnTo>
                    <a:pt x="562400" y="0"/>
                  </a:lnTo>
                  <a:lnTo>
                    <a:pt x="0" y="0"/>
                  </a:lnTo>
                  <a:lnTo>
                    <a:pt x="0" y="521708"/>
                  </a:lnTo>
                  <a:lnTo>
                    <a:pt x="562400" y="521708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添加功能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2.1.1.2</a:t>
              </a:r>
            </a:p>
          </p:txBody>
        </p:sp>
        <p:sp>
          <p:nvSpPr>
            <p:cNvPr id="73" name="长方形"/>
            <p:cNvSpPr/>
            <p:nvPr/>
          </p:nvSpPr>
          <p:spPr>
            <a:xfrm>
              <a:off x="6682900" y="4720914"/>
              <a:ext cx="592800" cy="515130"/>
            </a:xfrm>
            <a:custGeom>
              <a:avLst/>
              <a:gdLst>
                <a:gd name="connsiteX0" fmla="*/ 296400 w 592800"/>
                <a:gd name="connsiteY0" fmla="*/ 515130 h 515130"/>
                <a:gd name="connsiteX1" fmla="*/ 296400 w 592800"/>
                <a:gd name="connsiteY1" fmla="*/ 0 h 515130"/>
                <a:gd name="connsiteX2" fmla="*/ 592800 w 592800"/>
                <a:gd name="connsiteY2" fmla="*/ 257565 h 515130"/>
                <a:gd name="connsiteX3" fmla="*/ 0 w 592800"/>
                <a:gd name="connsiteY3" fmla="*/ 257565 h 515130"/>
                <a:gd name="connsiteX4" fmla="*/ 296400 w 592800"/>
                <a:gd name="connsiteY4" fmla="*/ 257565 h 51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800" h="515130">
                  <a:moveTo>
                    <a:pt x="592800" y="515130"/>
                  </a:moveTo>
                  <a:lnTo>
                    <a:pt x="592800" y="0"/>
                  </a:lnTo>
                  <a:lnTo>
                    <a:pt x="0" y="0"/>
                  </a:lnTo>
                  <a:lnTo>
                    <a:pt x="0" y="515130"/>
                  </a:lnTo>
                  <a:lnTo>
                    <a:pt x="592800" y="51513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查询功能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2.1.3.1</a:t>
              </a:r>
            </a:p>
          </p:txBody>
        </p:sp>
        <p:sp>
          <p:nvSpPr>
            <p:cNvPr id="74" name="长方形"/>
            <p:cNvSpPr/>
            <p:nvPr/>
          </p:nvSpPr>
          <p:spPr>
            <a:xfrm>
              <a:off x="7350484" y="4734071"/>
              <a:ext cx="562400" cy="521708"/>
            </a:xfrm>
            <a:custGeom>
              <a:avLst/>
              <a:gdLst>
                <a:gd name="connsiteX0" fmla="*/ 281200 w 562400"/>
                <a:gd name="connsiteY0" fmla="*/ 521708 h 521708"/>
                <a:gd name="connsiteX1" fmla="*/ 281200 w 562400"/>
                <a:gd name="connsiteY1" fmla="*/ 0 h 521708"/>
                <a:gd name="connsiteX2" fmla="*/ 562400 w 562400"/>
                <a:gd name="connsiteY2" fmla="*/ 260854 h 521708"/>
                <a:gd name="connsiteX3" fmla="*/ 0 w 562400"/>
                <a:gd name="connsiteY3" fmla="*/ 260854 h 521708"/>
                <a:gd name="connsiteX4" fmla="*/ 281200 w 562400"/>
                <a:gd name="connsiteY4" fmla="*/ 260854 h 52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400" h="521708">
                  <a:moveTo>
                    <a:pt x="562400" y="521708"/>
                  </a:moveTo>
                  <a:lnTo>
                    <a:pt x="562400" y="0"/>
                  </a:lnTo>
                  <a:lnTo>
                    <a:pt x="0" y="0"/>
                  </a:lnTo>
                  <a:lnTo>
                    <a:pt x="0" y="521708"/>
                  </a:lnTo>
                  <a:lnTo>
                    <a:pt x="562400" y="521708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添加功能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2.1.3.2</a:t>
              </a:r>
            </a:p>
          </p:txBody>
        </p:sp>
        <p:sp>
          <p:nvSpPr>
            <p:cNvPr id="75" name="ConnectLine"/>
            <p:cNvSpPr/>
            <p:nvPr/>
          </p:nvSpPr>
          <p:spPr>
            <a:xfrm>
              <a:off x="5893366" y="4314940"/>
              <a:ext cx="171866" cy="405972"/>
            </a:xfrm>
            <a:custGeom>
              <a:avLst/>
              <a:gdLst/>
              <a:ahLst/>
              <a:cxnLst/>
              <a:rect l="0" t="0" r="0" b="0"/>
              <a:pathLst>
                <a:path w="171866" h="405972" fill="none">
                  <a:moveTo>
                    <a:pt x="0" y="0"/>
                  </a:moveTo>
                  <a:lnTo>
                    <a:pt x="0" y="162772"/>
                  </a:lnTo>
                  <a:lnTo>
                    <a:pt x="-171866" y="162772"/>
                  </a:lnTo>
                  <a:lnTo>
                    <a:pt x="-171866" y="405972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76" name="ConnectLine"/>
            <p:cNvSpPr/>
            <p:nvPr/>
          </p:nvSpPr>
          <p:spPr>
            <a:xfrm>
              <a:off x="5893366" y="4484293"/>
              <a:ext cx="451334" cy="230044"/>
            </a:xfrm>
            <a:custGeom>
              <a:avLst/>
              <a:gdLst/>
              <a:ahLst/>
              <a:cxnLst/>
              <a:rect l="0" t="0" r="0" b="0"/>
              <a:pathLst>
                <a:path w="451334" h="230044" fill="none">
                  <a:moveTo>
                    <a:pt x="0" y="0"/>
                  </a:moveTo>
                  <a:lnTo>
                    <a:pt x="451334" y="0"/>
                  </a:lnTo>
                  <a:lnTo>
                    <a:pt x="451334" y="230044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77" name="ConnectLine"/>
            <p:cNvSpPr/>
            <p:nvPr/>
          </p:nvSpPr>
          <p:spPr>
            <a:xfrm>
              <a:off x="6737396" y="4344065"/>
              <a:ext cx="241900" cy="376845"/>
            </a:xfrm>
            <a:custGeom>
              <a:avLst/>
              <a:gdLst/>
              <a:ahLst/>
              <a:cxnLst/>
              <a:rect l="0" t="0" r="0" b="0"/>
              <a:pathLst>
                <a:path w="241900" h="376845" fill="none">
                  <a:moveTo>
                    <a:pt x="0" y="0"/>
                  </a:moveTo>
                  <a:lnTo>
                    <a:pt x="0" y="133645"/>
                  </a:lnTo>
                  <a:lnTo>
                    <a:pt x="241900" y="133645"/>
                  </a:lnTo>
                  <a:lnTo>
                    <a:pt x="241900" y="376845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78" name="ConnectLine"/>
            <p:cNvSpPr/>
            <p:nvPr/>
          </p:nvSpPr>
          <p:spPr>
            <a:xfrm>
              <a:off x="6979317" y="4477711"/>
              <a:ext cx="652350" cy="256356"/>
            </a:xfrm>
            <a:custGeom>
              <a:avLst/>
              <a:gdLst/>
              <a:ahLst/>
              <a:cxnLst/>
              <a:rect l="0" t="0" r="0" b="0"/>
              <a:pathLst>
                <a:path w="652350" h="256356" fill="none">
                  <a:moveTo>
                    <a:pt x="0" y="0"/>
                  </a:moveTo>
                  <a:lnTo>
                    <a:pt x="563692" y="0"/>
                  </a:lnTo>
                  <a:cubicBezTo>
                    <a:pt x="563692" y="-25184"/>
                    <a:pt x="584108" y="-45600"/>
                    <a:pt x="609292" y="-45600"/>
                  </a:cubicBezTo>
                  <a:cubicBezTo>
                    <a:pt x="634476" y="-45600"/>
                    <a:pt x="654892" y="-25184"/>
                    <a:pt x="654892" y="0"/>
                  </a:cubicBezTo>
                  <a:lnTo>
                    <a:pt x="652350" y="256356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79" name="长方形"/>
            <p:cNvSpPr/>
            <p:nvPr/>
          </p:nvSpPr>
          <p:spPr>
            <a:xfrm>
              <a:off x="8074992" y="4714332"/>
              <a:ext cx="592800" cy="515130"/>
            </a:xfrm>
            <a:custGeom>
              <a:avLst/>
              <a:gdLst>
                <a:gd name="connsiteX0" fmla="*/ 296400 w 592800"/>
                <a:gd name="connsiteY0" fmla="*/ 515130 h 515130"/>
                <a:gd name="connsiteX1" fmla="*/ 296400 w 592800"/>
                <a:gd name="connsiteY1" fmla="*/ 0 h 515130"/>
                <a:gd name="connsiteX2" fmla="*/ 592800 w 592800"/>
                <a:gd name="connsiteY2" fmla="*/ 257565 h 515130"/>
                <a:gd name="connsiteX3" fmla="*/ 0 w 592800"/>
                <a:gd name="connsiteY3" fmla="*/ 257565 h 515130"/>
                <a:gd name="connsiteX4" fmla="*/ 296400 w 592800"/>
                <a:gd name="connsiteY4" fmla="*/ 257565 h 51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800" h="515130">
                  <a:moveTo>
                    <a:pt x="592800" y="515130"/>
                  </a:moveTo>
                  <a:lnTo>
                    <a:pt x="592800" y="0"/>
                  </a:lnTo>
                  <a:lnTo>
                    <a:pt x="0" y="0"/>
                  </a:lnTo>
                  <a:lnTo>
                    <a:pt x="0" y="515130"/>
                  </a:lnTo>
                  <a:lnTo>
                    <a:pt x="592800" y="51513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查询功能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2.1.4.1</a:t>
              </a:r>
            </a:p>
          </p:txBody>
        </p:sp>
        <p:sp>
          <p:nvSpPr>
            <p:cNvPr id="80" name="长方形"/>
            <p:cNvSpPr/>
            <p:nvPr/>
          </p:nvSpPr>
          <p:spPr>
            <a:xfrm>
              <a:off x="8753900" y="4717625"/>
              <a:ext cx="562400" cy="521708"/>
            </a:xfrm>
            <a:custGeom>
              <a:avLst/>
              <a:gdLst>
                <a:gd name="connsiteX0" fmla="*/ 281200 w 562400"/>
                <a:gd name="connsiteY0" fmla="*/ 521708 h 521708"/>
                <a:gd name="connsiteX1" fmla="*/ 281200 w 562400"/>
                <a:gd name="connsiteY1" fmla="*/ 0 h 521708"/>
                <a:gd name="connsiteX2" fmla="*/ 562400 w 562400"/>
                <a:gd name="connsiteY2" fmla="*/ 260854 h 521708"/>
                <a:gd name="connsiteX3" fmla="*/ 0 w 562400"/>
                <a:gd name="connsiteY3" fmla="*/ 260854 h 521708"/>
                <a:gd name="connsiteX4" fmla="*/ 281200 w 562400"/>
                <a:gd name="connsiteY4" fmla="*/ 260854 h 52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400" h="521708">
                  <a:moveTo>
                    <a:pt x="562400" y="521708"/>
                  </a:moveTo>
                  <a:lnTo>
                    <a:pt x="562400" y="0"/>
                  </a:lnTo>
                  <a:lnTo>
                    <a:pt x="0" y="0"/>
                  </a:lnTo>
                  <a:lnTo>
                    <a:pt x="0" y="521708"/>
                  </a:lnTo>
                  <a:lnTo>
                    <a:pt x="562400" y="521708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添加功能</a:t>
              </a:r>
            </a:p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2.1.1.2</a:t>
              </a:r>
            </a:p>
          </p:txBody>
        </p:sp>
        <p:sp>
          <p:nvSpPr>
            <p:cNvPr id="81" name="ConnectLine"/>
            <p:cNvSpPr/>
            <p:nvPr/>
          </p:nvSpPr>
          <p:spPr>
            <a:xfrm>
              <a:off x="7588604" y="4344064"/>
              <a:ext cx="782777" cy="370267"/>
            </a:xfrm>
            <a:custGeom>
              <a:avLst/>
              <a:gdLst/>
              <a:ahLst/>
              <a:cxnLst/>
              <a:rect l="0" t="0" r="0" b="0"/>
              <a:pathLst>
                <a:path w="782777" h="370267" fill="none">
                  <a:moveTo>
                    <a:pt x="0" y="0"/>
                  </a:moveTo>
                  <a:lnTo>
                    <a:pt x="0" y="248667"/>
                  </a:lnTo>
                  <a:cubicBezTo>
                    <a:pt x="-2542" y="223483"/>
                    <a:pt x="17874" y="203067"/>
                    <a:pt x="43058" y="203067"/>
                  </a:cubicBezTo>
                  <a:cubicBezTo>
                    <a:pt x="68242" y="203067"/>
                    <a:pt x="88658" y="223483"/>
                    <a:pt x="88658" y="248667"/>
                  </a:cubicBezTo>
                  <a:lnTo>
                    <a:pt x="782777" y="248667"/>
                  </a:lnTo>
                  <a:lnTo>
                    <a:pt x="782777" y="370267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82" name="ConnectLine"/>
            <p:cNvSpPr/>
            <p:nvPr/>
          </p:nvSpPr>
          <p:spPr>
            <a:xfrm>
              <a:off x="8351100" y="5674798"/>
              <a:ext cx="7600" cy="38000"/>
            </a:xfrm>
            <a:custGeom>
              <a:avLst/>
              <a:gdLst/>
              <a:ahLst/>
              <a:cxnLst/>
              <a:rect l="0" t="0" r="0" b="0"/>
              <a:pathLst>
                <a:path w="7600" h="38000" fill="none">
                  <a:moveTo>
                    <a:pt x="0" y="0"/>
                  </a:moveTo>
                  <a:lnTo>
                    <a:pt x="0" y="380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83" name="ConnectLine"/>
            <p:cNvSpPr/>
            <p:nvPr/>
          </p:nvSpPr>
          <p:spPr>
            <a:xfrm>
              <a:off x="8371346" y="4592738"/>
              <a:ext cx="663725" cy="124889"/>
            </a:xfrm>
            <a:custGeom>
              <a:avLst/>
              <a:gdLst/>
              <a:ahLst/>
              <a:cxnLst/>
              <a:rect l="0" t="0" r="0" b="0"/>
              <a:pathLst>
                <a:path w="663725" h="124889" fill="none">
                  <a:moveTo>
                    <a:pt x="0" y="0"/>
                  </a:moveTo>
                  <a:lnTo>
                    <a:pt x="663725" y="0"/>
                  </a:lnTo>
                  <a:lnTo>
                    <a:pt x="663725" y="124889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84" name="Text 172"/>
            <p:cNvSpPr txBox="1"/>
            <p:nvPr/>
          </p:nvSpPr>
          <p:spPr>
            <a:xfrm>
              <a:off x="-179900" y="1076801"/>
              <a:ext cx="9503800" cy="9408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l">
                <a:lnSpc>
                  <a:spcPct val="100000"/>
                </a:lnSpc>
              </a:pPr>
              <a:endParaRPr/>
            </a:p>
          </p:txBody>
        </p:sp>
        <p:sp>
          <p:nvSpPr>
            <p:cNvPr id="85" name="Text 173"/>
            <p:cNvSpPr txBox="1"/>
            <p:nvPr/>
          </p:nvSpPr>
          <p:spPr>
            <a:xfrm>
              <a:off x="-179900" y="2958560"/>
              <a:ext cx="9503800" cy="9408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ctr">
                <a:lnSpc>
                  <a:spcPct val="100000"/>
                </a:lnSpc>
              </a:pPr>
              <a:endParaRPr/>
            </a:p>
          </p:txBody>
        </p:sp>
        <p:sp>
          <p:nvSpPr>
            <p:cNvPr id="86" name="Text 174"/>
            <p:cNvSpPr txBox="1"/>
            <p:nvPr/>
          </p:nvSpPr>
          <p:spPr>
            <a:xfrm>
              <a:off x="-179900" y="4840319"/>
              <a:ext cx="9503800" cy="9408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r">
                <a:lnSpc>
                  <a:spcPct val="100000"/>
                </a:lnSpc>
              </a:pPr>
              <a:endParaRPr/>
            </a:p>
          </p:txBody>
        </p:sp>
        <p:sp>
          <p:nvSpPr>
            <p:cNvPr id="87" name="Text 175"/>
            <p:cNvSpPr txBox="1"/>
            <p:nvPr/>
          </p:nvSpPr>
          <p:spPr>
            <a:xfrm>
              <a:off x="-179900" y="1076801"/>
              <a:ext cx="9503800" cy="9408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l">
                <a:lnSpc>
                  <a:spcPct val="100000"/>
                </a:lnSpc>
              </a:pPr>
              <a:endParaRPr/>
            </a:p>
          </p:txBody>
        </p:sp>
        <p:sp>
          <p:nvSpPr>
            <p:cNvPr id="88" name="Text 176"/>
            <p:cNvSpPr txBox="1"/>
            <p:nvPr/>
          </p:nvSpPr>
          <p:spPr>
            <a:xfrm>
              <a:off x="-179900" y="2958560"/>
              <a:ext cx="9503800" cy="9408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ctr">
                <a:lnSpc>
                  <a:spcPct val="100000"/>
                </a:lnSpc>
              </a:pPr>
              <a:endParaRPr/>
            </a:p>
          </p:txBody>
        </p:sp>
        <p:sp>
          <p:nvSpPr>
            <p:cNvPr id="89" name="Text 177"/>
            <p:cNvSpPr txBox="1"/>
            <p:nvPr/>
          </p:nvSpPr>
          <p:spPr>
            <a:xfrm>
              <a:off x="-179900" y="4840319"/>
              <a:ext cx="9503800" cy="9408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r">
                <a:lnSpc>
                  <a:spcPct val="100000"/>
                </a:lnSpc>
              </a:pPr>
              <a:endParaRPr/>
            </a:p>
          </p:txBody>
        </p:sp>
        <p:sp>
          <p:nvSpPr>
            <p:cNvPr id="90" name="Text 178"/>
            <p:cNvSpPr txBox="1"/>
            <p:nvPr/>
          </p:nvSpPr>
          <p:spPr>
            <a:xfrm>
              <a:off x="-179900" y="1076801"/>
              <a:ext cx="9503800" cy="9408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l">
                <a:lnSpc>
                  <a:spcPct val="100000"/>
                </a:lnSpc>
              </a:pPr>
              <a:endParaRPr/>
            </a:p>
          </p:txBody>
        </p:sp>
        <p:sp>
          <p:nvSpPr>
            <p:cNvPr id="91" name="Text 179"/>
            <p:cNvSpPr txBox="1"/>
            <p:nvPr/>
          </p:nvSpPr>
          <p:spPr>
            <a:xfrm>
              <a:off x="-179900" y="2958560"/>
              <a:ext cx="9503800" cy="9408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ctr">
                <a:lnSpc>
                  <a:spcPct val="100000"/>
                </a:lnSpc>
              </a:pPr>
              <a:endParaRPr/>
            </a:p>
          </p:txBody>
        </p:sp>
        <p:sp>
          <p:nvSpPr>
            <p:cNvPr id="92" name="Text 180"/>
            <p:cNvSpPr txBox="1"/>
            <p:nvPr/>
          </p:nvSpPr>
          <p:spPr>
            <a:xfrm>
              <a:off x="-179900" y="4840319"/>
              <a:ext cx="9503800" cy="9408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r">
                <a:lnSpc>
                  <a:spcPct val="10000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1560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3"/>
          <p:cNvSpPr txBox="1"/>
          <p:nvPr/>
        </p:nvSpPr>
        <p:spPr>
          <a:xfrm>
            <a:off x="3580196" y="195486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模块调用图</a:t>
            </a:r>
          </a:p>
        </p:txBody>
      </p:sp>
      <p:grpSp>
        <p:nvGrpSpPr>
          <p:cNvPr id="103" name="Group140"/>
          <p:cNvGrpSpPr/>
          <p:nvPr/>
        </p:nvGrpSpPr>
        <p:grpSpPr>
          <a:xfrm>
            <a:off x="1336509" y="1000011"/>
            <a:ext cx="6494770" cy="3716397"/>
            <a:chOff x="1324615" y="1570801"/>
            <a:chExt cx="6494770" cy="3716397"/>
          </a:xfrm>
        </p:grpSpPr>
        <p:sp>
          <p:nvSpPr>
            <p:cNvPr id="104" name="长方形"/>
            <p:cNvSpPr/>
            <p:nvPr/>
          </p:nvSpPr>
          <p:spPr>
            <a:xfrm>
              <a:off x="3445015" y="1578401"/>
              <a:ext cx="965200" cy="555721"/>
            </a:xfrm>
            <a:custGeom>
              <a:avLst/>
              <a:gdLst>
                <a:gd name="connsiteX0" fmla="*/ 482600 w 965200"/>
                <a:gd name="connsiteY0" fmla="*/ 555721 h 555721"/>
                <a:gd name="connsiteX1" fmla="*/ 482600 w 965200"/>
                <a:gd name="connsiteY1" fmla="*/ 0 h 555721"/>
                <a:gd name="connsiteX2" fmla="*/ 965200 w 965200"/>
                <a:gd name="connsiteY2" fmla="*/ 277861 h 555721"/>
                <a:gd name="connsiteX3" fmla="*/ 0 w 965200"/>
                <a:gd name="connsiteY3" fmla="*/ 277861 h 555721"/>
                <a:gd name="connsiteX4" fmla="*/ 482600 w 965200"/>
                <a:gd name="connsiteY4" fmla="*/ 277861 h 5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200" h="555721">
                  <a:moveTo>
                    <a:pt x="965200" y="555721"/>
                  </a:moveTo>
                  <a:lnTo>
                    <a:pt x="965200" y="0"/>
                  </a:lnTo>
                  <a:lnTo>
                    <a:pt x="0" y="0"/>
                  </a:lnTo>
                  <a:lnTo>
                    <a:pt x="0" y="555721"/>
                  </a:lnTo>
                  <a:lnTo>
                    <a:pt x="965200" y="555721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系统总控</a:t>
              </a:r>
            </a:p>
          </p:txBody>
        </p:sp>
        <p:sp>
          <p:nvSpPr>
            <p:cNvPr id="105" name="长方形"/>
            <p:cNvSpPr/>
            <p:nvPr/>
          </p:nvSpPr>
          <p:spPr>
            <a:xfrm>
              <a:off x="1719815" y="2619598"/>
              <a:ext cx="1003200" cy="577600"/>
            </a:xfrm>
            <a:custGeom>
              <a:avLst/>
              <a:gdLst>
                <a:gd name="connsiteX0" fmla="*/ 501600 w 1003200"/>
                <a:gd name="connsiteY0" fmla="*/ 577600 h 577600"/>
                <a:gd name="connsiteX1" fmla="*/ 501600 w 1003200"/>
                <a:gd name="connsiteY1" fmla="*/ 0 h 577600"/>
                <a:gd name="connsiteX2" fmla="*/ 1003200 w 1003200"/>
                <a:gd name="connsiteY2" fmla="*/ 288800 h 577600"/>
                <a:gd name="connsiteX3" fmla="*/ 0 w 1003200"/>
                <a:gd name="connsiteY3" fmla="*/ 288800 h 577600"/>
                <a:gd name="connsiteX4" fmla="*/ 501600 w 1003200"/>
                <a:gd name="connsiteY4" fmla="*/ 288800 h 5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200" h="577600">
                  <a:moveTo>
                    <a:pt x="1003200" y="577600"/>
                  </a:moveTo>
                  <a:lnTo>
                    <a:pt x="1003200" y="0"/>
                  </a:lnTo>
                  <a:lnTo>
                    <a:pt x="0" y="0"/>
                  </a:lnTo>
                  <a:lnTo>
                    <a:pt x="0" y="577600"/>
                  </a:lnTo>
                  <a:lnTo>
                    <a:pt x="1003200" y="577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用户模块</a:t>
              </a:r>
            </a:p>
          </p:txBody>
        </p:sp>
        <p:sp>
          <p:nvSpPr>
            <p:cNvPr id="106" name="ConnectLine"/>
            <p:cNvSpPr/>
            <p:nvPr/>
          </p:nvSpPr>
          <p:spPr>
            <a:xfrm>
              <a:off x="3927615" y="2134123"/>
              <a:ext cx="1706200" cy="485479"/>
            </a:xfrm>
            <a:custGeom>
              <a:avLst/>
              <a:gdLst/>
              <a:ahLst/>
              <a:cxnLst/>
              <a:rect l="0" t="0" r="0" b="0"/>
              <a:pathLst>
                <a:path w="1706200" h="485479" fill="none">
                  <a:moveTo>
                    <a:pt x="0" y="0"/>
                  </a:moveTo>
                  <a:lnTo>
                    <a:pt x="0" y="242279"/>
                  </a:lnTo>
                  <a:lnTo>
                    <a:pt x="-1706200" y="242279"/>
                  </a:lnTo>
                  <a:lnTo>
                    <a:pt x="-1706200" y="485479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07" name="长方形"/>
            <p:cNvSpPr/>
            <p:nvPr/>
          </p:nvSpPr>
          <p:spPr>
            <a:xfrm>
              <a:off x="5132215" y="2619598"/>
              <a:ext cx="1003200" cy="577600"/>
            </a:xfrm>
            <a:custGeom>
              <a:avLst/>
              <a:gdLst>
                <a:gd name="connsiteX0" fmla="*/ 501600 w 1003200"/>
                <a:gd name="connsiteY0" fmla="*/ 577600 h 577600"/>
                <a:gd name="connsiteX1" fmla="*/ 501600 w 1003200"/>
                <a:gd name="connsiteY1" fmla="*/ 0 h 577600"/>
                <a:gd name="connsiteX2" fmla="*/ 1003200 w 1003200"/>
                <a:gd name="connsiteY2" fmla="*/ 288800 h 577600"/>
                <a:gd name="connsiteX3" fmla="*/ 0 w 1003200"/>
                <a:gd name="connsiteY3" fmla="*/ 288800 h 577600"/>
                <a:gd name="connsiteX4" fmla="*/ 501600 w 1003200"/>
                <a:gd name="connsiteY4" fmla="*/ 288800 h 5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200" h="577600">
                  <a:moveTo>
                    <a:pt x="1003200" y="577600"/>
                  </a:moveTo>
                  <a:lnTo>
                    <a:pt x="1003200" y="0"/>
                  </a:lnTo>
                  <a:lnTo>
                    <a:pt x="0" y="0"/>
                  </a:lnTo>
                  <a:lnTo>
                    <a:pt x="0" y="577600"/>
                  </a:lnTo>
                  <a:lnTo>
                    <a:pt x="1003200" y="577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1064">
                  <a:solidFill>
                    <a:srgbClr val="344961"/>
                  </a:solidFill>
                  <a:latin typeface="宋体"/>
                </a:rPr>
                <a:t>功能模块</a:t>
              </a:r>
            </a:p>
          </p:txBody>
        </p:sp>
        <p:sp>
          <p:nvSpPr>
            <p:cNvPr id="108" name="ConnectLine"/>
            <p:cNvSpPr/>
            <p:nvPr/>
          </p:nvSpPr>
          <p:spPr>
            <a:xfrm>
              <a:off x="3927615" y="2134123"/>
              <a:ext cx="1706200" cy="485479"/>
            </a:xfrm>
            <a:custGeom>
              <a:avLst/>
              <a:gdLst/>
              <a:ahLst/>
              <a:cxnLst/>
              <a:rect l="0" t="0" r="0" b="0"/>
              <a:pathLst>
                <a:path w="1706200" h="485479" fill="none">
                  <a:moveTo>
                    <a:pt x="0" y="0"/>
                  </a:moveTo>
                  <a:lnTo>
                    <a:pt x="0" y="242279"/>
                  </a:lnTo>
                  <a:lnTo>
                    <a:pt x="1706200" y="242279"/>
                  </a:lnTo>
                  <a:lnTo>
                    <a:pt x="1706200" y="485479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09" name="长方形"/>
            <p:cNvSpPr/>
            <p:nvPr/>
          </p:nvSpPr>
          <p:spPr>
            <a:xfrm>
              <a:off x="1332215" y="3713998"/>
              <a:ext cx="281200" cy="1261600"/>
            </a:xfrm>
            <a:custGeom>
              <a:avLst/>
              <a:gdLst>
                <a:gd name="connsiteX0" fmla="*/ 140600 w 281200"/>
                <a:gd name="connsiteY0" fmla="*/ 1261600 h 1261600"/>
                <a:gd name="connsiteX1" fmla="*/ 140600 w 281200"/>
                <a:gd name="connsiteY1" fmla="*/ 0 h 1261600"/>
                <a:gd name="connsiteX2" fmla="*/ 281200 w 281200"/>
                <a:gd name="connsiteY2" fmla="*/ 630800 h 1261600"/>
                <a:gd name="connsiteX3" fmla="*/ 0 w 281200"/>
                <a:gd name="connsiteY3" fmla="*/ 630800 h 1261600"/>
                <a:gd name="connsiteX4" fmla="*/ 140600 w 281200"/>
                <a:gd name="connsiteY4" fmla="*/ 630800 h 126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00" h="1261600">
                  <a:moveTo>
                    <a:pt x="281200" y="1261600"/>
                  </a:moveTo>
                  <a:lnTo>
                    <a:pt x="281200" y="0"/>
                  </a:lnTo>
                  <a:lnTo>
                    <a:pt x="0" y="0"/>
                  </a:lnTo>
                  <a:lnTo>
                    <a:pt x="0" y="1261600"/>
                  </a:lnTo>
                  <a:lnTo>
                    <a:pt x="281200" y="1261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988">
                  <a:solidFill>
                    <a:srgbClr val="344961"/>
                  </a:solidFill>
                  <a:latin typeface="宋体"/>
                </a:rPr>
                <a:t>注册模块</a:t>
              </a:r>
            </a:p>
          </p:txBody>
        </p:sp>
        <p:sp>
          <p:nvSpPr>
            <p:cNvPr id="110" name="长方形"/>
            <p:cNvSpPr/>
            <p:nvPr/>
          </p:nvSpPr>
          <p:spPr>
            <a:xfrm>
              <a:off x="2080815" y="3713998"/>
              <a:ext cx="281200" cy="1261600"/>
            </a:xfrm>
            <a:custGeom>
              <a:avLst/>
              <a:gdLst>
                <a:gd name="connsiteX0" fmla="*/ 140600 w 281200"/>
                <a:gd name="connsiteY0" fmla="*/ 1261600 h 1261600"/>
                <a:gd name="connsiteX1" fmla="*/ 140600 w 281200"/>
                <a:gd name="connsiteY1" fmla="*/ 0 h 1261600"/>
                <a:gd name="connsiteX2" fmla="*/ 281200 w 281200"/>
                <a:gd name="connsiteY2" fmla="*/ 630800 h 1261600"/>
                <a:gd name="connsiteX3" fmla="*/ 0 w 281200"/>
                <a:gd name="connsiteY3" fmla="*/ 630800 h 1261600"/>
                <a:gd name="connsiteX4" fmla="*/ 140600 w 281200"/>
                <a:gd name="connsiteY4" fmla="*/ 630800 h 126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00" h="1261600">
                  <a:moveTo>
                    <a:pt x="281200" y="1261600"/>
                  </a:moveTo>
                  <a:lnTo>
                    <a:pt x="281200" y="0"/>
                  </a:lnTo>
                  <a:lnTo>
                    <a:pt x="0" y="0"/>
                  </a:lnTo>
                  <a:lnTo>
                    <a:pt x="0" y="1261600"/>
                  </a:lnTo>
                  <a:lnTo>
                    <a:pt x="281200" y="1261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988">
                  <a:solidFill>
                    <a:srgbClr val="344961"/>
                  </a:solidFill>
                  <a:latin typeface="宋体"/>
                </a:rPr>
                <a:t>登录模块</a:t>
              </a:r>
            </a:p>
          </p:txBody>
        </p:sp>
        <p:sp>
          <p:nvSpPr>
            <p:cNvPr id="111" name="长方形"/>
            <p:cNvSpPr/>
            <p:nvPr/>
          </p:nvSpPr>
          <p:spPr>
            <a:xfrm>
              <a:off x="2829415" y="3713998"/>
              <a:ext cx="281200" cy="1261600"/>
            </a:xfrm>
            <a:custGeom>
              <a:avLst/>
              <a:gdLst>
                <a:gd name="connsiteX0" fmla="*/ 140600 w 281200"/>
                <a:gd name="connsiteY0" fmla="*/ 1261600 h 1261600"/>
                <a:gd name="connsiteX1" fmla="*/ 140600 w 281200"/>
                <a:gd name="connsiteY1" fmla="*/ 0 h 1261600"/>
                <a:gd name="connsiteX2" fmla="*/ 281200 w 281200"/>
                <a:gd name="connsiteY2" fmla="*/ 630800 h 1261600"/>
                <a:gd name="connsiteX3" fmla="*/ 0 w 281200"/>
                <a:gd name="connsiteY3" fmla="*/ 630800 h 1261600"/>
                <a:gd name="connsiteX4" fmla="*/ 140600 w 281200"/>
                <a:gd name="connsiteY4" fmla="*/ 630800 h 126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00" h="1261600">
                  <a:moveTo>
                    <a:pt x="281200" y="1261600"/>
                  </a:moveTo>
                  <a:lnTo>
                    <a:pt x="281200" y="0"/>
                  </a:lnTo>
                  <a:lnTo>
                    <a:pt x="0" y="0"/>
                  </a:lnTo>
                  <a:lnTo>
                    <a:pt x="0" y="1261600"/>
                  </a:lnTo>
                  <a:lnTo>
                    <a:pt x="281200" y="1261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988">
                  <a:solidFill>
                    <a:srgbClr val="344961"/>
                  </a:solidFill>
                  <a:latin typeface="宋体"/>
                </a:rPr>
                <a:t>信息模块</a:t>
              </a:r>
            </a:p>
          </p:txBody>
        </p:sp>
        <p:sp>
          <p:nvSpPr>
            <p:cNvPr id="112" name="ConnectLine"/>
            <p:cNvSpPr/>
            <p:nvPr/>
          </p:nvSpPr>
          <p:spPr>
            <a:xfrm>
              <a:off x="2221415" y="3197198"/>
              <a:ext cx="748600" cy="516800"/>
            </a:xfrm>
            <a:custGeom>
              <a:avLst/>
              <a:gdLst/>
              <a:ahLst/>
              <a:cxnLst/>
              <a:rect l="0" t="0" r="0" b="0"/>
              <a:pathLst>
                <a:path w="748600" h="516800" fill="none">
                  <a:moveTo>
                    <a:pt x="0" y="0"/>
                  </a:moveTo>
                  <a:lnTo>
                    <a:pt x="0" y="273600"/>
                  </a:lnTo>
                  <a:lnTo>
                    <a:pt x="-748600" y="273600"/>
                  </a:lnTo>
                  <a:lnTo>
                    <a:pt x="-748600" y="5168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13" name="ConnectLine"/>
            <p:cNvSpPr/>
            <p:nvPr/>
          </p:nvSpPr>
          <p:spPr>
            <a:xfrm>
              <a:off x="2221415" y="3470798"/>
              <a:ext cx="7600" cy="243200"/>
            </a:xfrm>
            <a:custGeom>
              <a:avLst/>
              <a:gdLst/>
              <a:ahLst/>
              <a:cxnLst/>
              <a:rect l="0" t="0" r="0" b="0"/>
              <a:pathLst>
                <a:path w="7600" h="243200" fill="none">
                  <a:moveTo>
                    <a:pt x="0" y="0"/>
                  </a:moveTo>
                  <a:lnTo>
                    <a:pt x="0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14" name="ConnectLine"/>
            <p:cNvSpPr/>
            <p:nvPr/>
          </p:nvSpPr>
          <p:spPr>
            <a:xfrm>
              <a:off x="2221415" y="3470798"/>
              <a:ext cx="748600" cy="243200"/>
            </a:xfrm>
            <a:custGeom>
              <a:avLst/>
              <a:gdLst/>
              <a:ahLst/>
              <a:cxnLst/>
              <a:rect l="0" t="0" r="0" b="0"/>
              <a:pathLst>
                <a:path w="748600" h="243200" fill="none">
                  <a:moveTo>
                    <a:pt x="0" y="0"/>
                  </a:moveTo>
                  <a:lnTo>
                    <a:pt x="748600" y="0"/>
                  </a:lnTo>
                  <a:lnTo>
                    <a:pt x="748600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15" name="长方形"/>
            <p:cNvSpPr/>
            <p:nvPr/>
          </p:nvSpPr>
          <p:spPr>
            <a:xfrm>
              <a:off x="4423956" y="3713998"/>
              <a:ext cx="281200" cy="1261600"/>
            </a:xfrm>
            <a:custGeom>
              <a:avLst/>
              <a:gdLst>
                <a:gd name="connsiteX0" fmla="*/ 140600 w 281200"/>
                <a:gd name="connsiteY0" fmla="*/ 1261600 h 1261600"/>
                <a:gd name="connsiteX1" fmla="*/ 140600 w 281200"/>
                <a:gd name="connsiteY1" fmla="*/ 0 h 1261600"/>
                <a:gd name="connsiteX2" fmla="*/ 281200 w 281200"/>
                <a:gd name="connsiteY2" fmla="*/ 630800 h 1261600"/>
                <a:gd name="connsiteX3" fmla="*/ 0 w 281200"/>
                <a:gd name="connsiteY3" fmla="*/ 630800 h 1261600"/>
                <a:gd name="connsiteX4" fmla="*/ 140600 w 281200"/>
                <a:gd name="connsiteY4" fmla="*/ 630800 h 126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00" h="1261600">
                  <a:moveTo>
                    <a:pt x="281200" y="1261600"/>
                  </a:moveTo>
                  <a:lnTo>
                    <a:pt x="281200" y="0"/>
                  </a:lnTo>
                  <a:lnTo>
                    <a:pt x="0" y="0"/>
                  </a:lnTo>
                  <a:lnTo>
                    <a:pt x="0" y="1261600"/>
                  </a:lnTo>
                  <a:lnTo>
                    <a:pt x="281200" y="1261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988">
                  <a:solidFill>
                    <a:srgbClr val="344961"/>
                  </a:solidFill>
                  <a:latin typeface="宋体"/>
                </a:rPr>
                <a:t>日程模块</a:t>
              </a:r>
            </a:p>
          </p:txBody>
        </p:sp>
        <p:sp>
          <p:nvSpPr>
            <p:cNvPr id="116" name="长方形"/>
            <p:cNvSpPr/>
            <p:nvPr/>
          </p:nvSpPr>
          <p:spPr>
            <a:xfrm>
              <a:off x="5977274" y="3713998"/>
              <a:ext cx="281200" cy="1261600"/>
            </a:xfrm>
            <a:custGeom>
              <a:avLst/>
              <a:gdLst>
                <a:gd name="connsiteX0" fmla="*/ 140600 w 281200"/>
                <a:gd name="connsiteY0" fmla="*/ 1261600 h 1261600"/>
                <a:gd name="connsiteX1" fmla="*/ 140600 w 281200"/>
                <a:gd name="connsiteY1" fmla="*/ 0 h 1261600"/>
                <a:gd name="connsiteX2" fmla="*/ 281200 w 281200"/>
                <a:gd name="connsiteY2" fmla="*/ 630800 h 1261600"/>
                <a:gd name="connsiteX3" fmla="*/ 0 w 281200"/>
                <a:gd name="connsiteY3" fmla="*/ 630800 h 1261600"/>
                <a:gd name="connsiteX4" fmla="*/ 140600 w 281200"/>
                <a:gd name="connsiteY4" fmla="*/ 630800 h 126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00" h="1261600">
                  <a:moveTo>
                    <a:pt x="281200" y="1261600"/>
                  </a:moveTo>
                  <a:lnTo>
                    <a:pt x="281200" y="0"/>
                  </a:lnTo>
                  <a:lnTo>
                    <a:pt x="0" y="0"/>
                  </a:lnTo>
                  <a:lnTo>
                    <a:pt x="0" y="1261600"/>
                  </a:lnTo>
                  <a:lnTo>
                    <a:pt x="281200" y="1261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988">
                  <a:solidFill>
                    <a:srgbClr val="344961"/>
                  </a:solidFill>
                  <a:latin typeface="宋体"/>
                </a:rPr>
                <a:t>笔记模块</a:t>
              </a:r>
            </a:p>
          </p:txBody>
        </p:sp>
        <p:sp>
          <p:nvSpPr>
            <p:cNvPr id="117" name="长方形"/>
            <p:cNvSpPr/>
            <p:nvPr/>
          </p:nvSpPr>
          <p:spPr>
            <a:xfrm>
              <a:off x="6753926" y="3713998"/>
              <a:ext cx="281200" cy="1261600"/>
            </a:xfrm>
            <a:custGeom>
              <a:avLst/>
              <a:gdLst>
                <a:gd name="connsiteX0" fmla="*/ 140600 w 281200"/>
                <a:gd name="connsiteY0" fmla="*/ 1261600 h 1261600"/>
                <a:gd name="connsiteX1" fmla="*/ 140600 w 281200"/>
                <a:gd name="connsiteY1" fmla="*/ 0 h 1261600"/>
                <a:gd name="connsiteX2" fmla="*/ 281200 w 281200"/>
                <a:gd name="connsiteY2" fmla="*/ 630800 h 1261600"/>
                <a:gd name="connsiteX3" fmla="*/ 0 w 281200"/>
                <a:gd name="connsiteY3" fmla="*/ 630800 h 1261600"/>
                <a:gd name="connsiteX4" fmla="*/ 140600 w 281200"/>
                <a:gd name="connsiteY4" fmla="*/ 630800 h 126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00" h="1261600">
                  <a:moveTo>
                    <a:pt x="281200" y="1261600"/>
                  </a:moveTo>
                  <a:lnTo>
                    <a:pt x="281200" y="0"/>
                  </a:lnTo>
                  <a:lnTo>
                    <a:pt x="0" y="0"/>
                  </a:lnTo>
                  <a:lnTo>
                    <a:pt x="0" y="1261600"/>
                  </a:lnTo>
                  <a:lnTo>
                    <a:pt x="281200" y="1261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988">
                  <a:solidFill>
                    <a:srgbClr val="344961"/>
                  </a:solidFill>
                  <a:latin typeface="宋体"/>
                </a:rPr>
                <a:t>日记模块</a:t>
              </a:r>
            </a:p>
          </p:txBody>
        </p:sp>
        <p:sp>
          <p:nvSpPr>
            <p:cNvPr id="118" name="长方形"/>
            <p:cNvSpPr/>
            <p:nvPr/>
          </p:nvSpPr>
          <p:spPr>
            <a:xfrm>
              <a:off x="5200615" y="3713998"/>
              <a:ext cx="281200" cy="1261600"/>
            </a:xfrm>
            <a:custGeom>
              <a:avLst/>
              <a:gdLst>
                <a:gd name="connsiteX0" fmla="*/ 140600 w 281200"/>
                <a:gd name="connsiteY0" fmla="*/ 1261600 h 1261600"/>
                <a:gd name="connsiteX1" fmla="*/ 140600 w 281200"/>
                <a:gd name="connsiteY1" fmla="*/ 0 h 1261600"/>
                <a:gd name="connsiteX2" fmla="*/ 281200 w 281200"/>
                <a:gd name="connsiteY2" fmla="*/ 630800 h 1261600"/>
                <a:gd name="connsiteX3" fmla="*/ 0 w 281200"/>
                <a:gd name="connsiteY3" fmla="*/ 630800 h 1261600"/>
                <a:gd name="connsiteX4" fmla="*/ 140600 w 281200"/>
                <a:gd name="connsiteY4" fmla="*/ 630800 h 126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00" h="1261600">
                  <a:moveTo>
                    <a:pt x="281200" y="1261600"/>
                  </a:moveTo>
                  <a:lnTo>
                    <a:pt x="281200" y="0"/>
                  </a:lnTo>
                  <a:lnTo>
                    <a:pt x="0" y="0"/>
                  </a:lnTo>
                  <a:lnTo>
                    <a:pt x="0" y="1261600"/>
                  </a:lnTo>
                  <a:lnTo>
                    <a:pt x="281200" y="1261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988">
                  <a:solidFill>
                    <a:srgbClr val="344961"/>
                  </a:solidFill>
                  <a:latin typeface="宋体"/>
                </a:rPr>
                <a:t>待办模块</a:t>
              </a:r>
            </a:p>
          </p:txBody>
        </p:sp>
        <p:sp>
          <p:nvSpPr>
            <p:cNvPr id="119" name="ConnectLine"/>
            <p:cNvSpPr/>
            <p:nvPr/>
          </p:nvSpPr>
          <p:spPr>
            <a:xfrm>
              <a:off x="5633815" y="3470798"/>
              <a:ext cx="292600" cy="243200"/>
            </a:xfrm>
            <a:custGeom>
              <a:avLst/>
              <a:gdLst/>
              <a:ahLst/>
              <a:cxnLst/>
              <a:rect l="0" t="0" r="0" b="0"/>
              <a:pathLst>
                <a:path w="292600" h="243200" fill="none">
                  <a:moveTo>
                    <a:pt x="0" y="0"/>
                  </a:moveTo>
                  <a:lnTo>
                    <a:pt x="-292600" y="0"/>
                  </a:lnTo>
                  <a:lnTo>
                    <a:pt x="-292600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20" name="ConnectLine"/>
            <p:cNvSpPr/>
            <p:nvPr/>
          </p:nvSpPr>
          <p:spPr>
            <a:xfrm>
              <a:off x="5633817" y="3470798"/>
              <a:ext cx="484055" cy="243200"/>
            </a:xfrm>
            <a:custGeom>
              <a:avLst/>
              <a:gdLst/>
              <a:ahLst/>
              <a:cxnLst/>
              <a:rect l="0" t="0" r="0" b="0"/>
              <a:pathLst>
                <a:path w="484055" h="243200" fill="none">
                  <a:moveTo>
                    <a:pt x="0" y="0"/>
                  </a:moveTo>
                  <a:lnTo>
                    <a:pt x="484055" y="0"/>
                  </a:lnTo>
                  <a:lnTo>
                    <a:pt x="484055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21" name="ConnectLine"/>
            <p:cNvSpPr/>
            <p:nvPr/>
          </p:nvSpPr>
          <p:spPr>
            <a:xfrm>
              <a:off x="6117868" y="3470798"/>
              <a:ext cx="776659" cy="243200"/>
            </a:xfrm>
            <a:custGeom>
              <a:avLst/>
              <a:gdLst/>
              <a:ahLst/>
              <a:cxnLst/>
              <a:rect l="0" t="0" r="0" b="0"/>
              <a:pathLst>
                <a:path w="776659" h="243200" fill="none">
                  <a:moveTo>
                    <a:pt x="0" y="0"/>
                  </a:moveTo>
                  <a:lnTo>
                    <a:pt x="776659" y="0"/>
                  </a:lnTo>
                  <a:lnTo>
                    <a:pt x="776659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22" name="ConnectLine"/>
            <p:cNvSpPr/>
            <p:nvPr/>
          </p:nvSpPr>
          <p:spPr>
            <a:xfrm>
              <a:off x="4564556" y="4975598"/>
              <a:ext cx="1553311" cy="243200"/>
            </a:xfrm>
            <a:custGeom>
              <a:avLst/>
              <a:gdLst/>
              <a:ahLst/>
              <a:cxnLst/>
              <a:rect l="0" t="0" r="0" b="0"/>
              <a:pathLst>
                <a:path w="1553311" h="243200" fill="none">
                  <a:moveTo>
                    <a:pt x="0" y="0"/>
                  </a:moveTo>
                  <a:lnTo>
                    <a:pt x="0" y="243200"/>
                  </a:lnTo>
                  <a:lnTo>
                    <a:pt x="1553311" y="243200"/>
                  </a:lnTo>
                  <a:lnTo>
                    <a:pt x="1553311" y="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23" name="ConnectLine"/>
            <p:cNvSpPr/>
            <p:nvPr/>
          </p:nvSpPr>
          <p:spPr>
            <a:xfrm>
              <a:off x="6894533" y="4975598"/>
              <a:ext cx="1553311" cy="243200"/>
            </a:xfrm>
            <a:custGeom>
              <a:avLst/>
              <a:gdLst/>
              <a:ahLst/>
              <a:cxnLst/>
              <a:rect l="0" t="0" r="0" b="0"/>
              <a:pathLst>
                <a:path w="1553311" h="243200" fill="none">
                  <a:moveTo>
                    <a:pt x="0" y="0"/>
                  </a:moveTo>
                  <a:lnTo>
                    <a:pt x="0" y="243200"/>
                  </a:lnTo>
                  <a:lnTo>
                    <a:pt x="-1553311" y="243200"/>
                  </a:lnTo>
                  <a:lnTo>
                    <a:pt x="-1553311" y="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24" name="ConnectLine"/>
            <p:cNvSpPr/>
            <p:nvPr/>
          </p:nvSpPr>
          <p:spPr>
            <a:xfrm>
              <a:off x="4564563" y="4975598"/>
              <a:ext cx="2329970" cy="243200"/>
            </a:xfrm>
            <a:custGeom>
              <a:avLst/>
              <a:gdLst/>
              <a:ahLst/>
              <a:cxnLst/>
              <a:rect l="0" t="0" r="0" b="0"/>
              <a:pathLst>
                <a:path w="2329970" h="243200" fill="none">
                  <a:moveTo>
                    <a:pt x="0" y="0"/>
                  </a:moveTo>
                  <a:lnTo>
                    <a:pt x="0" y="243200"/>
                  </a:lnTo>
                  <a:lnTo>
                    <a:pt x="2329970" y="243200"/>
                  </a:lnTo>
                  <a:lnTo>
                    <a:pt x="2329970" y="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25" name="ConnectLine"/>
            <p:cNvSpPr/>
            <p:nvPr/>
          </p:nvSpPr>
          <p:spPr>
            <a:xfrm>
              <a:off x="6894526" y="4975598"/>
              <a:ext cx="2329970" cy="243200"/>
            </a:xfrm>
            <a:custGeom>
              <a:avLst/>
              <a:gdLst/>
              <a:ahLst/>
              <a:cxnLst/>
              <a:rect l="0" t="0" r="0" b="0"/>
              <a:pathLst>
                <a:path w="2329970" h="243200" fill="none">
                  <a:moveTo>
                    <a:pt x="0" y="0"/>
                  </a:moveTo>
                  <a:lnTo>
                    <a:pt x="0" y="243200"/>
                  </a:lnTo>
                  <a:lnTo>
                    <a:pt x="-2329970" y="243200"/>
                  </a:lnTo>
                  <a:lnTo>
                    <a:pt x="-2329970" y="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26" name="长方形"/>
            <p:cNvSpPr/>
            <p:nvPr/>
          </p:nvSpPr>
          <p:spPr>
            <a:xfrm>
              <a:off x="7530585" y="3713998"/>
              <a:ext cx="281200" cy="1261600"/>
            </a:xfrm>
            <a:custGeom>
              <a:avLst/>
              <a:gdLst>
                <a:gd name="connsiteX0" fmla="*/ 140600 w 281200"/>
                <a:gd name="connsiteY0" fmla="*/ 1261600 h 1261600"/>
                <a:gd name="connsiteX1" fmla="*/ 140600 w 281200"/>
                <a:gd name="connsiteY1" fmla="*/ 0 h 1261600"/>
                <a:gd name="connsiteX2" fmla="*/ 281200 w 281200"/>
                <a:gd name="connsiteY2" fmla="*/ 630800 h 1261600"/>
                <a:gd name="connsiteX3" fmla="*/ 0 w 281200"/>
                <a:gd name="connsiteY3" fmla="*/ 630800 h 1261600"/>
                <a:gd name="connsiteX4" fmla="*/ 140600 w 281200"/>
                <a:gd name="connsiteY4" fmla="*/ 630800 h 126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00" h="1261600">
                  <a:moveTo>
                    <a:pt x="281200" y="1261600"/>
                  </a:moveTo>
                  <a:lnTo>
                    <a:pt x="281200" y="0"/>
                  </a:lnTo>
                  <a:lnTo>
                    <a:pt x="0" y="0"/>
                  </a:lnTo>
                  <a:lnTo>
                    <a:pt x="0" y="1261600"/>
                  </a:lnTo>
                  <a:lnTo>
                    <a:pt x="281200" y="1261600"/>
                  </a:lnTo>
                  <a:close/>
                </a:path>
              </a:pathLst>
            </a:custGeom>
            <a:solidFill>
              <a:srgbClr val="FFFFFF"/>
            </a:solidFill>
            <a:ln w="7600" cap="flat">
              <a:solidFill>
                <a:srgbClr val="8D9CB1"/>
              </a:solidFill>
              <a:bevel/>
            </a:ln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sz="988">
                  <a:solidFill>
                    <a:srgbClr val="344961"/>
                  </a:solidFill>
                  <a:latin typeface="宋体"/>
                </a:rPr>
                <a:t>用户反馈模块</a:t>
              </a:r>
            </a:p>
          </p:txBody>
        </p:sp>
        <p:sp>
          <p:nvSpPr>
            <p:cNvPr id="127" name="ConnectLine"/>
            <p:cNvSpPr/>
            <p:nvPr/>
          </p:nvSpPr>
          <p:spPr>
            <a:xfrm>
              <a:off x="6894527" y="3470798"/>
              <a:ext cx="776659" cy="243200"/>
            </a:xfrm>
            <a:custGeom>
              <a:avLst/>
              <a:gdLst/>
              <a:ahLst/>
              <a:cxnLst/>
              <a:rect l="0" t="0" r="0" b="0"/>
              <a:pathLst>
                <a:path w="776659" h="243200" fill="none">
                  <a:moveTo>
                    <a:pt x="0" y="0"/>
                  </a:moveTo>
                  <a:lnTo>
                    <a:pt x="776659" y="0"/>
                  </a:lnTo>
                  <a:lnTo>
                    <a:pt x="776659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28" name="ConnectLine"/>
            <p:cNvSpPr/>
            <p:nvPr/>
          </p:nvSpPr>
          <p:spPr>
            <a:xfrm>
              <a:off x="5341213" y="3470798"/>
              <a:ext cx="776659" cy="243200"/>
            </a:xfrm>
            <a:custGeom>
              <a:avLst/>
              <a:gdLst/>
              <a:ahLst/>
              <a:cxnLst/>
              <a:rect l="0" t="0" r="0" b="0"/>
              <a:pathLst>
                <a:path w="776659" h="243200" fill="none">
                  <a:moveTo>
                    <a:pt x="0" y="0"/>
                  </a:moveTo>
                  <a:lnTo>
                    <a:pt x="-776659" y="0"/>
                  </a:lnTo>
                  <a:lnTo>
                    <a:pt x="-776659" y="2432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29" name="ConnectLine"/>
            <p:cNvSpPr/>
            <p:nvPr/>
          </p:nvSpPr>
          <p:spPr>
            <a:xfrm>
              <a:off x="5633815" y="3197198"/>
              <a:ext cx="292600" cy="516800"/>
            </a:xfrm>
            <a:custGeom>
              <a:avLst/>
              <a:gdLst/>
              <a:ahLst/>
              <a:cxnLst/>
              <a:rect l="0" t="0" r="0" b="0"/>
              <a:pathLst>
                <a:path w="292600" h="516800" fill="none">
                  <a:moveTo>
                    <a:pt x="0" y="0"/>
                  </a:moveTo>
                  <a:lnTo>
                    <a:pt x="0" y="273600"/>
                  </a:lnTo>
                  <a:lnTo>
                    <a:pt x="-292600" y="273600"/>
                  </a:lnTo>
                  <a:lnTo>
                    <a:pt x="-292600" y="51680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30" name="ConnectLine"/>
            <p:cNvSpPr/>
            <p:nvPr/>
          </p:nvSpPr>
          <p:spPr>
            <a:xfrm>
              <a:off x="2080815" y="4344798"/>
              <a:ext cx="467400" cy="7600"/>
            </a:xfrm>
            <a:custGeom>
              <a:avLst/>
              <a:gdLst/>
              <a:ahLst/>
              <a:cxnLst/>
              <a:rect l="0" t="0" r="0" b="0"/>
              <a:pathLst>
                <a:path w="467400" h="7600" fill="none">
                  <a:moveTo>
                    <a:pt x="0" y="0"/>
                  </a:moveTo>
                  <a:lnTo>
                    <a:pt x="-467400" y="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31" name="ConnectLine"/>
            <p:cNvSpPr/>
            <p:nvPr/>
          </p:nvSpPr>
          <p:spPr>
            <a:xfrm>
              <a:off x="1613415" y="4344798"/>
              <a:ext cx="467400" cy="7600"/>
            </a:xfrm>
            <a:custGeom>
              <a:avLst/>
              <a:gdLst/>
              <a:ahLst/>
              <a:cxnLst/>
              <a:rect l="0" t="0" r="0" b="0"/>
              <a:pathLst>
                <a:path w="467400" h="7600" fill="none">
                  <a:moveTo>
                    <a:pt x="0" y="0"/>
                  </a:moveTo>
                  <a:lnTo>
                    <a:pt x="467400" y="0"/>
                  </a:lnTo>
                </a:path>
              </a:pathLst>
            </a:custGeom>
            <a:noFill/>
            <a:ln w="7600" cap="flat">
              <a:solidFill>
                <a:srgbClr val="236EA1"/>
              </a:solidFill>
              <a:bevel/>
              <a:tailEnd type="stealth" w="med" len="med"/>
            </a:ln>
          </p:spPr>
        </p:sp>
        <p:sp>
          <p:nvSpPr>
            <p:cNvPr id="132" name="Text 141"/>
            <p:cNvSpPr txBox="1"/>
            <p:nvPr/>
          </p:nvSpPr>
          <p:spPr>
            <a:xfrm>
              <a:off x="1324615" y="1570801"/>
              <a:ext cx="6494770" cy="7432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l">
                <a:lnSpc>
                  <a:spcPct val="100000"/>
                </a:lnSpc>
              </a:pPr>
              <a:endParaRPr/>
            </a:p>
          </p:txBody>
        </p:sp>
        <p:sp>
          <p:nvSpPr>
            <p:cNvPr id="133" name="Text 142"/>
            <p:cNvSpPr txBox="1"/>
            <p:nvPr/>
          </p:nvSpPr>
          <p:spPr>
            <a:xfrm>
              <a:off x="1324615" y="3057360"/>
              <a:ext cx="6494770" cy="7432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ctr">
                <a:lnSpc>
                  <a:spcPct val="100000"/>
                </a:lnSpc>
              </a:pPr>
              <a:endParaRPr/>
            </a:p>
          </p:txBody>
        </p:sp>
        <p:sp>
          <p:nvSpPr>
            <p:cNvPr id="134" name="Text 143"/>
            <p:cNvSpPr txBox="1"/>
            <p:nvPr/>
          </p:nvSpPr>
          <p:spPr>
            <a:xfrm>
              <a:off x="1324615" y="4543919"/>
              <a:ext cx="6494770" cy="7432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r">
                <a:lnSpc>
                  <a:spcPct val="100000"/>
                </a:lnSpc>
              </a:pPr>
              <a:endParaRPr/>
            </a:p>
          </p:txBody>
        </p:sp>
        <p:sp>
          <p:nvSpPr>
            <p:cNvPr id="135" name="Text 144"/>
            <p:cNvSpPr txBox="1"/>
            <p:nvPr/>
          </p:nvSpPr>
          <p:spPr>
            <a:xfrm>
              <a:off x="1324615" y="1570801"/>
              <a:ext cx="6494770" cy="7432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l">
                <a:lnSpc>
                  <a:spcPct val="100000"/>
                </a:lnSpc>
              </a:pPr>
              <a:endParaRPr/>
            </a:p>
          </p:txBody>
        </p:sp>
        <p:sp>
          <p:nvSpPr>
            <p:cNvPr id="136" name="Text 145"/>
            <p:cNvSpPr txBox="1"/>
            <p:nvPr/>
          </p:nvSpPr>
          <p:spPr>
            <a:xfrm>
              <a:off x="1324615" y="3057360"/>
              <a:ext cx="6494770" cy="7432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ctr">
                <a:lnSpc>
                  <a:spcPct val="100000"/>
                </a:lnSpc>
              </a:pPr>
              <a:endParaRPr/>
            </a:p>
          </p:txBody>
        </p:sp>
        <p:sp>
          <p:nvSpPr>
            <p:cNvPr id="137" name="Text 146"/>
            <p:cNvSpPr txBox="1"/>
            <p:nvPr/>
          </p:nvSpPr>
          <p:spPr>
            <a:xfrm>
              <a:off x="1324615" y="4543919"/>
              <a:ext cx="6494770" cy="7432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r">
                <a:lnSpc>
                  <a:spcPct val="100000"/>
                </a:lnSpc>
              </a:pPr>
              <a:endParaRPr/>
            </a:p>
          </p:txBody>
        </p:sp>
        <p:sp>
          <p:nvSpPr>
            <p:cNvPr id="138" name="Text 147"/>
            <p:cNvSpPr txBox="1"/>
            <p:nvPr/>
          </p:nvSpPr>
          <p:spPr>
            <a:xfrm>
              <a:off x="1324615" y="1570801"/>
              <a:ext cx="6494770" cy="7432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l">
                <a:lnSpc>
                  <a:spcPct val="100000"/>
                </a:lnSpc>
              </a:pPr>
              <a:endParaRPr/>
            </a:p>
          </p:txBody>
        </p:sp>
        <p:sp>
          <p:nvSpPr>
            <p:cNvPr id="139" name="Text 148"/>
            <p:cNvSpPr txBox="1"/>
            <p:nvPr/>
          </p:nvSpPr>
          <p:spPr>
            <a:xfrm>
              <a:off x="1324615" y="3057360"/>
              <a:ext cx="6494770" cy="7432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ctr">
                <a:lnSpc>
                  <a:spcPct val="100000"/>
                </a:lnSpc>
              </a:pPr>
              <a:endParaRPr/>
            </a:p>
          </p:txBody>
        </p:sp>
        <p:sp>
          <p:nvSpPr>
            <p:cNvPr id="140" name="Text 149"/>
            <p:cNvSpPr txBox="1"/>
            <p:nvPr/>
          </p:nvSpPr>
          <p:spPr>
            <a:xfrm>
              <a:off x="1324615" y="4543919"/>
              <a:ext cx="6494770" cy="743279"/>
            </a:xfrm>
            <a:prstGeom prst="rect">
              <a:avLst/>
            </a:prstGeom>
            <a:noFill/>
          </p:spPr>
          <p:txBody>
            <a:bodyPr wrap="square" lIns="0" rIns="0" rtlCol="0" anchor="ctr"/>
            <a:lstStyle/>
            <a:p>
              <a:pPr algn="r">
                <a:lnSpc>
                  <a:spcPct val="10000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530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3643581" y="1036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ER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</a:p>
        </p:txBody>
      </p:sp>
      <p:grpSp>
        <p:nvGrpSpPr>
          <p:cNvPr id="3" name="Page-1"/>
          <p:cNvGrpSpPr/>
          <p:nvPr/>
        </p:nvGrpSpPr>
        <p:grpSpPr>
          <a:xfrm>
            <a:off x="1251062" y="777672"/>
            <a:ext cx="6458218" cy="3314677"/>
            <a:chOff x="-356016" y="-1345595"/>
            <a:chExt cx="6442704" cy="4347613"/>
          </a:xfrm>
        </p:grpSpPr>
        <p:sp>
          <p:nvSpPr>
            <p:cNvPr id="4" name="rect"/>
            <p:cNvSpPr/>
            <p:nvPr/>
          </p:nvSpPr>
          <p:spPr>
            <a:xfrm>
              <a:off x="38185" y="-1345595"/>
              <a:ext cx="5715985" cy="2650741"/>
            </a:xfrm>
            <a:prstGeom prst="rect">
              <a:avLst/>
            </a:prstGeom>
            <a:solidFill>
              <a:srgbClr val="FDFDFD"/>
            </a:solidFill>
            <a:ln w="6000" cap="flat">
              <a:solidFill>
                <a:srgbClr val="FDFDFD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" name="Entity 3"/>
            <p:cNvGrpSpPr/>
            <p:nvPr/>
          </p:nvGrpSpPr>
          <p:grpSpPr>
            <a:xfrm>
              <a:off x="-356016" y="-849955"/>
              <a:ext cx="2285748" cy="1331434"/>
              <a:chOff x="-356016" y="-849955"/>
              <a:chExt cx="2285748" cy="1331434"/>
            </a:xfrm>
          </p:grpSpPr>
          <p:sp>
            <p:nvSpPr>
              <p:cNvPr id="54" name="Text 3"/>
              <p:cNvSpPr/>
              <p:nvPr/>
            </p:nvSpPr>
            <p:spPr>
              <a:xfrm>
                <a:off x="-356016" y="-849955"/>
                <a:ext cx="2285748" cy="213599"/>
              </a:xfrm>
              <a:custGeom>
                <a:avLst/>
                <a:gdLst/>
                <a:ahLst/>
                <a:cxnLst/>
                <a:rect l="l" t="t" r="r" b="b"/>
                <a:pathLst>
                  <a:path w="2285748" h="213599" fill="none">
                    <a:moveTo>
                      <a:pt x="0" y="0"/>
                    </a:moveTo>
                    <a:lnTo>
                      <a:pt x="0" y="213599"/>
                    </a:lnTo>
                  </a:path>
                  <a:path w="2285748" h="213599" fill="none">
                    <a:moveTo>
                      <a:pt x="2285748" y="0"/>
                    </a:moveTo>
                    <a:lnTo>
                      <a:pt x="2285748" y="213599"/>
                    </a:lnTo>
                  </a:path>
                  <a:path w="2285748" h="213599" fill="none">
                    <a:moveTo>
                      <a:pt x="0" y="0"/>
                    </a:moveTo>
                    <a:lnTo>
                      <a:pt x="2285748" y="0"/>
                    </a:lnTo>
                  </a:path>
                  <a:path w="2285748" h="213599" fill="none">
                    <a:moveTo>
                      <a:pt x="0" y="213599"/>
                    </a:moveTo>
                    <a:lnTo>
                      <a:pt x="2285748" y="213599"/>
                    </a:lnTo>
                  </a:path>
                  <a:path w="2285748" h="213599" stroke="0">
                    <a:moveTo>
                      <a:pt x="0" y="0"/>
                    </a:moveTo>
                    <a:lnTo>
                      <a:pt x="0" y="213599"/>
                    </a:lnTo>
                    <a:lnTo>
                      <a:pt x="2285748" y="213599"/>
                    </a:lnTo>
                    <a:lnTo>
                      <a:pt x="2285748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236EA1"/>
                    </a:solidFill>
                    <a:effectLst/>
                    <a:latin typeface="Arial"/>
                    <a:ea typeface="宋体"/>
                    <a:cs typeface="Times New Roman"/>
                  </a:rPr>
                  <a:t>用户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55" name="Text 4"/>
              <p:cNvSpPr/>
              <p:nvPr/>
            </p:nvSpPr>
            <p:spPr>
              <a:xfrm>
                <a:off x="-356016" y="-636356"/>
                <a:ext cx="1142874" cy="213598"/>
              </a:xfrm>
              <a:custGeom>
                <a:avLst/>
                <a:gdLst/>
                <a:ahLst/>
                <a:cxnLst/>
                <a:rect l="l" t="t" r="r" b="b"/>
                <a:pathLst>
                  <a:path w="1142874" h="213598" fill="none">
                    <a:moveTo>
                      <a:pt x="0" y="0"/>
                    </a:moveTo>
                    <a:lnTo>
                      <a:pt x="0" y="213598"/>
                    </a:lnTo>
                  </a:path>
                  <a:path w="1142874" h="213598" fill="none">
                    <a:moveTo>
                      <a:pt x="1142874" y="0"/>
                    </a:moveTo>
                    <a:lnTo>
                      <a:pt x="1142874" y="213598"/>
                    </a:lnTo>
                  </a:path>
                  <a:path w="1142874" h="213598" fill="none">
                    <a:moveTo>
                      <a:pt x="0" y="0"/>
                    </a:moveTo>
                    <a:lnTo>
                      <a:pt x="1142874" y="0"/>
                    </a:lnTo>
                  </a:path>
                  <a:path w="1142874" h="213598" fill="none">
                    <a:moveTo>
                      <a:pt x="0" y="213598"/>
                    </a:moveTo>
                    <a:lnTo>
                      <a:pt x="1142874" y="213598"/>
                    </a:lnTo>
                  </a:path>
                  <a:path w="1142874" h="213598" stroke="0">
                    <a:moveTo>
                      <a:pt x="0" y="0"/>
                    </a:moveTo>
                    <a:lnTo>
                      <a:pt x="0" y="213598"/>
                    </a:lnTo>
                    <a:lnTo>
                      <a:pt x="1142874" y="213598"/>
                    </a:lnTo>
                    <a:lnTo>
                      <a:pt x="114287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用户账号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56" name="Text 5"/>
              <p:cNvSpPr/>
              <p:nvPr/>
            </p:nvSpPr>
            <p:spPr>
              <a:xfrm>
                <a:off x="786858" y="-636356"/>
                <a:ext cx="1142874" cy="213598"/>
              </a:xfrm>
              <a:custGeom>
                <a:avLst/>
                <a:gdLst/>
                <a:ahLst/>
                <a:cxnLst/>
                <a:rect l="l" t="t" r="r" b="b"/>
                <a:pathLst>
                  <a:path w="1142874" h="213598" fill="none">
                    <a:moveTo>
                      <a:pt x="0" y="0"/>
                    </a:moveTo>
                    <a:lnTo>
                      <a:pt x="0" y="213598"/>
                    </a:lnTo>
                  </a:path>
                  <a:path w="1142874" h="213598" fill="none">
                    <a:moveTo>
                      <a:pt x="1142874" y="0"/>
                    </a:moveTo>
                    <a:lnTo>
                      <a:pt x="1142874" y="213598"/>
                    </a:lnTo>
                  </a:path>
                  <a:path w="1142874" h="213598" fill="none">
                    <a:moveTo>
                      <a:pt x="0" y="0"/>
                    </a:moveTo>
                    <a:lnTo>
                      <a:pt x="1142874" y="0"/>
                    </a:lnTo>
                  </a:path>
                  <a:path w="1142874" h="213598" fill="none">
                    <a:moveTo>
                      <a:pt x="0" y="213598"/>
                    </a:moveTo>
                    <a:lnTo>
                      <a:pt x="1142874" y="213598"/>
                    </a:lnTo>
                  </a:path>
                  <a:path w="1142874" h="213598" stroke="0">
                    <a:moveTo>
                      <a:pt x="0" y="0"/>
                    </a:moveTo>
                    <a:lnTo>
                      <a:pt x="0" y="213598"/>
                    </a:lnTo>
                    <a:lnTo>
                      <a:pt x="1142874" y="213598"/>
                    </a:lnTo>
                    <a:lnTo>
                      <a:pt x="114287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varchar(16)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57" name="Text 6"/>
              <p:cNvSpPr/>
              <p:nvPr/>
            </p:nvSpPr>
            <p:spPr>
              <a:xfrm>
                <a:off x="-356016" y="-422757"/>
                <a:ext cx="1142874" cy="301412"/>
              </a:xfrm>
              <a:custGeom>
                <a:avLst/>
                <a:gdLst/>
                <a:ahLst/>
                <a:cxnLst/>
                <a:rect l="l" t="t" r="r" b="b"/>
                <a:pathLst>
                  <a:path w="1142874" h="301412" fill="none">
                    <a:moveTo>
                      <a:pt x="0" y="0"/>
                    </a:moveTo>
                    <a:lnTo>
                      <a:pt x="0" y="301412"/>
                    </a:lnTo>
                  </a:path>
                  <a:path w="1142874" h="301412" fill="none">
                    <a:moveTo>
                      <a:pt x="1142874" y="0"/>
                    </a:moveTo>
                    <a:lnTo>
                      <a:pt x="1142874" y="301412"/>
                    </a:lnTo>
                  </a:path>
                  <a:path w="1142874" h="301412" fill="none">
                    <a:moveTo>
                      <a:pt x="0" y="0"/>
                    </a:moveTo>
                    <a:lnTo>
                      <a:pt x="1142874" y="0"/>
                    </a:lnTo>
                  </a:path>
                  <a:path w="1142874" h="301412" fill="none">
                    <a:moveTo>
                      <a:pt x="0" y="301412"/>
                    </a:moveTo>
                    <a:lnTo>
                      <a:pt x="1142874" y="301412"/>
                    </a:lnTo>
                  </a:path>
                  <a:path w="1142874" h="301412" stroke="0">
                    <a:moveTo>
                      <a:pt x="0" y="0"/>
                    </a:moveTo>
                    <a:lnTo>
                      <a:pt x="0" y="301412"/>
                    </a:lnTo>
                    <a:lnTo>
                      <a:pt x="1142874" y="301412"/>
                    </a:lnTo>
                    <a:lnTo>
                      <a:pt x="114287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用户密码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58" name="Text 7"/>
              <p:cNvSpPr/>
              <p:nvPr/>
            </p:nvSpPr>
            <p:spPr>
              <a:xfrm>
                <a:off x="786858" y="-422757"/>
                <a:ext cx="1142874" cy="301412"/>
              </a:xfrm>
              <a:custGeom>
                <a:avLst/>
                <a:gdLst/>
                <a:ahLst/>
                <a:cxnLst/>
                <a:rect l="l" t="t" r="r" b="b"/>
                <a:pathLst>
                  <a:path w="1142874" h="301412" fill="none">
                    <a:moveTo>
                      <a:pt x="0" y="0"/>
                    </a:moveTo>
                    <a:lnTo>
                      <a:pt x="0" y="301412"/>
                    </a:lnTo>
                  </a:path>
                  <a:path w="1142874" h="301412" fill="none">
                    <a:moveTo>
                      <a:pt x="1142874" y="0"/>
                    </a:moveTo>
                    <a:lnTo>
                      <a:pt x="1142874" y="301412"/>
                    </a:lnTo>
                  </a:path>
                  <a:path w="1142874" h="301412" fill="none">
                    <a:moveTo>
                      <a:pt x="0" y="0"/>
                    </a:moveTo>
                    <a:lnTo>
                      <a:pt x="1142874" y="0"/>
                    </a:lnTo>
                  </a:path>
                  <a:path w="1142874" h="301412" fill="none">
                    <a:moveTo>
                      <a:pt x="0" y="301412"/>
                    </a:moveTo>
                    <a:lnTo>
                      <a:pt x="1142874" y="301412"/>
                    </a:lnTo>
                  </a:path>
                  <a:path w="1142874" h="301412" stroke="0">
                    <a:moveTo>
                      <a:pt x="0" y="0"/>
                    </a:moveTo>
                    <a:lnTo>
                      <a:pt x="0" y="301412"/>
                    </a:lnTo>
                    <a:lnTo>
                      <a:pt x="1142874" y="301412"/>
                    </a:lnTo>
                    <a:lnTo>
                      <a:pt x="114287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varchar(20)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59" name="Text 8"/>
              <p:cNvSpPr/>
              <p:nvPr/>
            </p:nvSpPr>
            <p:spPr>
              <a:xfrm>
                <a:off x="-356016" y="-121345"/>
                <a:ext cx="1142874" cy="301412"/>
              </a:xfrm>
              <a:custGeom>
                <a:avLst/>
                <a:gdLst/>
                <a:ahLst/>
                <a:cxnLst/>
                <a:rect l="l" t="t" r="r" b="b"/>
                <a:pathLst>
                  <a:path w="1142874" h="301412" fill="none">
                    <a:moveTo>
                      <a:pt x="0" y="0"/>
                    </a:moveTo>
                    <a:lnTo>
                      <a:pt x="0" y="301412"/>
                    </a:lnTo>
                  </a:path>
                  <a:path w="1142874" h="301412" fill="none">
                    <a:moveTo>
                      <a:pt x="1142874" y="0"/>
                    </a:moveTo>
                    <a:lnTo>
                      <a:pt x="1142874" y="301412"/>
                    </a:lnTo>
                  </a:path>
                  <a:path w="1142874" h="301412" fill="none">
                    <a:moveTo>
                      <a:pt x="0" y="0"/>
                    </a:moveTo>
                    <a:lnTo>
                      <a:pt x="1142874" y="0"/>
                    </a:lnTo>
                  </a:path>
                  <a:path w="1142874" h="301412" fill="none">
                    <a:moveTo>
                      <a:pt x="0" y="301412"/>
                    </a:moveTo>
                    <a:lnTo>
                      <a:pt x="1142874" y="301412"/>
                    </a:lnTo>
                  </a:path>
                  <a:path w="1142874" h="301412" stroke="0">
                    <a:moveTo>
                      <a:pt x="0" y="0"/>
                    </a:moveTo>
                    <a:lnTo>
                      <a:pt x="0" y="301412"/>
                    </a:lnTo>
                    <a:lnTo>
                      <a:pt x="1142874" y="301412"/>
                    </a:lnTo>
                    <a:lnTo>
                      <a:pt x="114287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用户邮箱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60" name="Text 9"/>
              <p:cNvSpPr/>
              <p:nvPr/>
            </p:nvSpPr>
            <p:spPr>
              <a:xfrm>
                <a:off x="786858" y="-121345"/>
                <a:ext cx="1142874" cy="301412"/>
              </a:xfrm>
              <a:custGeom>
                <a:avLst/>
                <a:gdLst/>
                <a:ahLst/>
                <a:cxnLst/>
                <a:rect l="l" t="t" r="r" b="b"/>
                <a:pathLst>
                  <a:path w="1142874" h="301412" fill="none">
                    <a:moveTo>
                      <a:pt x="0" y="0"/>
                    </a:moveTo>
                    <a:lnTo>
                      <a:pt x="0" y="301412"/>
                    </a:lnTo>
                  </a:path>
                  <a:path w="1142874" h="301412" fill="none">
                    <a:moveTo>
                      <a:pt x="1142874" y="0"/>
                    </a:moveTo>
                    <a:lnTo>
                      <a:pt x="1142874" y="301412"/>
                    </a:lnTo>
                  </a:path>
                  <a:path w="1142874" h="301412" fill="none">
                    <a:moveTo>
                      <a:pt x="0" y="0"/>
                    </a:moveTo>
                    <a:lnTo>
                      <a:pt x="1142874" y="0"/>
                    </a:lnTo>
                  </a:path>
                  <a:path w="1142874" h="301412" fill="none">
                    <a:moveTo>
                      <a:pt x="0" y="301412"/>
                    </a:moveTo>
                    <a:lnTo>
                      <a:pt x="1142874" y="301412"/>
                    </a:lnTo>
                  </a:path>
                  <a:path w="1142874" h="301412" stroke="0">
                    <a:moveTo>
                      <a:pt x="0" y="0"/>
                    </a:moveTo>
                    <a:lnTo>
                      <a:pt x="0" y="301412"/>
                    </a:lnTo>
                    <a:lnTo>
                      <a:pt x="1142874" y="301412"/>
                    </a:lnTo>
                    <a:lnTo>
                      <a:pt x="114287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varchar(20)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61" name="Text 10"/>
              <p:cNvSpPr/>
              <p:nvPr/>
            </p:nvSpPr>
            <p:spPr>
              <a:xfrm>
                <a:off x="786858" y="180067"/>
                <a:ext cx="1142874" cy="301412"/>
              </a:xfrm>
              <a:custGeom>
                <a:avLst/>
                <a:gdLst/>
                <a:ahLst/>
                <a:cxnLst/>
                <a:rect l="l" t="t" r="r" b="b"/>
                <a:pathLst>
                  <a:path w="1142874" h="301412" fill="none">
                    <a:moveTo>
                      <a:pt x="0" y="0"/>
                    </a:moveTo>
                    <a:lnTo>
                      <a:pt x="0" y="301412"/>
                    </a:lnTo>
                  </a:path>
                  <a:path w="1142874" h="301412" fill="none">
                    <a:moveTo>
                      <a:pt x="1142874" y="0"/>
                    </a:moveTo>
                    <a:lnTo>
                      <a:pt x="1142874" y="301412"/>
                    </a:lnTo>
                  </a:path>
                  <a:path w="1142874" h="301412" fill="none">
                    <a:moveTo>
                      <a:pt x="0" y="0"/>
                    </a:moveTo>
                    <a:lnTo>
                      <a:pt x="1142874" y="0"/>
                    </a:lnTo>
                  </a:path>
                  <a:path w="1142874" h="301412" fill="none">
                    <a:moveTo>
                      <a:pt x="0" y="301412"/>
                    </a:moveTo>
                    <a:lnTo>
                      <a:pt x="1142874" y="301412"/>
                    </a:lnTo>
                  </a:path>
                  <a:path w="1142874" h="301412" stroke="0">
                    <a:moveTo>
                      <a:pt x="0" y="0"/>
                    </a:moveTo>
                    <a:lnTo>
                      <a:pt x="0" y="301412"/>
                    </a:lnTo>
                    <a:lnTo>
                      <a:pt x="1142874" y="301412"/>
                    </a:lnTo>
                    <a:lnTo>
                      <a:pt x="114287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62" name="Text 11"/>
              <p:cNvSpPr/>
              <p:nvPr/>
            </p:nvSpPr>
            <p:spPr>
              <a:xfrm>
                <a:off x="-356016" y="180067"/>
                <a:ext cx="1142874" cy="301412"/>
              </a:xfrm>
              <a:custGeom>
                <a:avLst/>
                <a:gdLst/>
                <a:ahLst/>
                <a:cxnLst/>
                <a:rect l="l" t="t" r="r" b="b"/>
                <a:pathLst>
                  <a:path w="1142874" h="301412" fill="none">
                    <a:moveTo>
                      <a:pt x="0" y="0"/>
                    </a:moveTo>
                    <a:lnTo>
                      <a:pt x="0" y="301412"/>
                    </a:lnTo>
                  </a:path>
                  <a:path w="1142874" h="301412" fill="none">
                    <a:moveTo>
                      <a:pt x="1142874" y="0"/>
                    </a:moveTo>
                    <a:lnTo>
                      <a:pt x="1142874" y="301412"/>
                    </a:lnTo>
                  </a:path>
                  <a:path w="1142874" h="301412" fill="none">
                    <a:moveTo>
                      <a:pt x="0" y="0"/>
                    </a:moveTo>
                    <a:lnTo>
                      <a:pt x="1142874" y="0"/>
                    </a:lnTo>
                  </a:path>
                  <a:path w="1142874" h="301412" fill="none">
                    <a:moveTo>
                      <a:pt x="0" y="301412"/>
                    </a:moveTo>
                    <a:lnTo>
                      <a:pt x="1142874" y="301412"/>
                    </a:lnTo>
                  </a:path>
                  <a:path w="1142874" h="301412" stroke="0">
                    <a:moveTo>
                      <a:pt x="0" y="0"/>
                    </a:moveTo>
                    <a:lnTo>
                      <a:pt x="0" y="301412"/>
                    </a:lnTo>
                    <a:lnTo>
                      <a:pt x="1142874" y="301412"/>
                    </a:lnTo>
                    <a:lnTo>
                      <a:pt x="114287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用户编号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6" name="Entity 3"/>
            <p:cNvGrpSpPr/>
            <p:nvPr/>
          </p:nvGrpSpPr>
          <p:grpSpPr>
            <a:xfrm>
              <a:off x="4284204" y="-1072568"/>
              <a:ext cx="1771560" cy="1078564"/>
              <a:chOff x="4284204" y="-1072568"/>
              <a:chExt cx="1771560" cy="1078564"/>
            </a:xfrm>
          </p:grpSpPr>
          <p:sp>
            <p:nvSpPr>
              <p:cNvPr id="45" name="Text 12"/>
              <p:cNvSpPr/>
              <p:nvPr/>
            </p:nvSpPr>
            <p:spPr>
              <a:xfrm>
                <a:off x="4284204" y="-1072568"/>
                <a:ext cx="1771560" cy="170079"/>
              </a:xfrm>
              <a:custGeom>
                <a:avLst/>
                <a:gdLst/>
                <a:ahLst/>
                <a:cxnLst/>
                <a:rect l="l" t="t" r="r" b="b"/>
                <a:pathLst>
                  <a:path w="1771560" h="170079" fill="none">
                    <a:moveTo>
                      <a:pt x="0" y="0"/>
                    </a:moveTo>
                    <a:lnTo>
                      <a:pt x="0" y="170079"/>
                    </a:lnTo>
                  </a:path>
                  <a:path w="1771560" h="170079" fill="none">
                    <a:moveTo>
                      <a:pt x="1771560" y="0"/>
                    </a:moveTo>
                    <a:lnTo>
                      <a:pt x="1771560" y="170079"/>
                    </a:lnTo>
                  </a:path>
                  <a:path w="1771560" h="170079" fill="none">
                    <a:moveTo>
                      <a:pt x="0" y="0"/>
                    </a:moveTo>
                    <a:lnTo>
                      <a:pt x="1771560" y="0"/>
                    </a:lnTo>
                  </a:path>
                  <a:path w="1771560" h="170079" fill="none">
                    <a:moveTo>
                      <a:pt x="0" y="170079"/>
                    </a:moveTo>
                    <a:lnTo>
                      <a:pt x="1771560" y="170079"/>
                    </a:lnTo>
                  </a:path>
                  <a:path w="1771560" h="170079" stroke="0">
                    <a:moveTo>
                      <a:pt x="0" y="0"/>
                    </a:moveTo>
                    <a:lnTo>
                      <a:pt x="0" y="170079"/>
                    </a:lnTo>
                    <a:lnTo>
                      <a:pt x="1771560" y="170079"/>
                    </a:lnTo>
                    <a:lnTo>
                      <a:pt x="1771560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236EA1"/>
                    </a:solidFill>
                    <a:effectLst/>
                    <a:latin typeface="Arial"/>
                    <a:ea typeface="宋体"/>
                    <a:cs typeface="Times New Roman"/>
                  </a:rPr>
                  <a:t>管理员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46" name="Text 13"/>
              <p:cNvSpPr/>
              <p:nvPr/>
            </p:nvSpPr>
            <p:spPr>
              <a:xfrm>
                <a:off x="4284204" y="-902489"/>
                <a:ext cx="864564" cy="170078"/>
              </a:xfrm>
              <a:custGeom>
                <a:avLst/>
                <a:gdLst/>
                <a:ahLst/>
                <a:cxnLst/>
                <a:rect l="l" t="t" r="r" b="b"/>
                <a:pathLst>
                  <a:path w="864564" h="170078" fill="none">
                    <a:moveTo>
                      <a:pt x="0" y="0"/>
                    </a:moveTo>
                    <a:lnTo>
                      <a:pt x="0" y="170078"/>
                    </a:lnTo>
                  </a:path>
                  <a:path w="864564" h="170078" fill="none">
                    <a:moveTo>
                      <a:pt x="864564" y="0"/>
                    </a:moveTo>
                    <a:lnTo>
                      <a:pt x="864564" y="170078"/>
                    </a:lnTo>
                  </a:path>
                  <a:path w="864564" h="170078" fill="none">
                    <a:moveTo>
                      <a:pt x="0" y="0"/>
                    </a:moveTo>
                    <a:lnTo>
                      <a:pt x="864564" y="0"/>
                    </a:lnTo>
                  </a:path>
                  <a:path w="864564" h="170078" fill="none">
                    <a:moveTo>
                      <a:pt x="0" y="170078"/>
                    </a:moveTo>
                    <a:lnTo>
                      <a:pt x="864564" y="170078"/>
                    </a:lnTo>
                  </a:path>
                  <a:path w="864564" h="170078" stroke="0">
                    <a:moveTo>
                      <a:pt x="0" y="0"/>
                    </a:moveTo>
                    <a:lnTo>
                      <a:pt x="0" y="170078"/>
                    </a:lnTo>
                    <a:lnTo>
                      <a:pt x="864564" y="170078"/>
                    </a:lnTo>
                    <a:lnTo>
                      <a:pt x="86456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管理员编号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47" name="Text 14"/>
              <p:cNvSpPr/>
              <p:nvPr/>
            </p:nvSpPr>
            <p:spPr>
              <a:xfrm>
                <a:off x="5148768" y="-902489"/>
                <a:ext cx="906996" cy="170078"/>
              </a:xfrm>
              <a:custGeom>
                <a:avLst/>
                <a:gdLst/>
                <a:ahLst/>
                <a:cxnLst/>
                <a:rect l="l" t="t" r="r" b="b"/>
                <a:pathLst>
                  <a:path w="906996" h="170078" fill="none">
                    <a:moveTo>
                      <a:pt x="0" y="0"/>
                    </a:moveTo>
                    <a:lnTo>
                      <a:pt x="0" y="170078"/>
                    </a:lnTo>
                  </a:path>
                  <a:path w="906996" h="170078" fill="none">
                    <a:moveTo>
                      <a:pt x="906996" y="0"/>
                    </a:moveTo>
                    <a:lnTo>
                      <a:pt x="906996" y="170078"/>
                    </a:lnTo>
                  </a:path>
                  <a:path w="906996" h="170078" fill="none">
                    <a:moveTo>
                      <a:pt x="0" y="0"/>
                    </a:moveTo>
                    <a:lnTo>
                      <a:pt x="906996" y="0"/>
                    </a:lnTo>
                  </a:path>
                  <a:path w="906996" h="170078" fill="none">
                    <a:moveTo>
                      <a:pt x="0" y="170078"/>
                    </a:moveTo>
                    <a:lnTo>
                      <a:pt x="906996" y="170078"/>
                    </a:lnTo>
                  </a:path>
                  <a:path w="906996" h="170078" stroke="0">
                    <a:moveTo>
                      <a:pt x="0" y="0"/>
                    </a:moveTo>
                    <a:lnTo>
                      <a:pt x="0" y="170078"/>
                    </a:lnTo>
                    <a:lnTo>
                      <a:pt x="906996" y="170078"/>
                    </a:lnTo>
                    <a:lnTo>
                      <a:pt x="906996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48" name="Text 15"/>
              <p:cNvSpPr/>
              <p:nvPr/>
            </p:nvSpPr>
            <p:spPr>
              <a:xfrm>
                <a:off x="4284204" y="-732410"/>
                <a:ext cx="864564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864564" h="240000" fill="none">
                    <a:moveTo>
                      <a:pt x="0" y="0"/>
                    </a:moveTo>
                    <a:lnTo>
                      <a:pt x="0" y="240000"/>
                    </a:lnTo>
                  </a:path>
                  <a:path w="864564" h="240000" fill="none">
                    <a:moveTo>
                      <a:pt x="864564" y="0"/>
                    </a:moveTo>
                    <a:lnTo>
                      <a:pt x="864564" y="240000"/>
                    </a:lnTo>
                  </a:path>
                  <a:path w="864564" h="240000" fill="none">
                    <a:moveTo>
                      <a:pt x="0" y="0"/>
                    </a:moveTo>
                    <a:lnTo>
                      <a:pt x="864564" y="0"/>
                    </a:lnTo>
                  </a:path>
                  <a:path w="864564" h="240000" fill="none">
                    <a:moveTo>
                      <a:pt x="0" y="240000"/>
                    </a:moveTo>
                    <a:lnTo>
                      <a:pt x="864564" y="240000"/>
                    </a:lnTo>
                  </a:path>
                  <a:path w="864564" h="240000" stroke="0">
                    <a:moveTo>
                      <a:pt x="0" y="0"/>
                    </a:moveTo>
                    <a:lnTo>
                      <a:pt x="0" y="240000"/>
                    </a:lnTo>
                    <a:lnTo>
                      <a:pt x="864564" y="240000"/>
                    </a:lnTo>
                    <a:lnTo>
                      <a:pt x="86456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管理员账号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49" name="Text 16"/>
              <p:cNvSpPr/>
              <p:nvPr/>
            </p:nvSpPr>
            <p:spPr>
              <a:xfrm>
                <a:off x="5148768" y="-732410"/>
                <a:ext cx="906996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06996" h="240000" fill="none">
                    <a:moveTo>
                      <a:pt x="0" y="0"/>
                    </a:moveTo>
                    <a:lnTo>
                      <a:pt x="0" y="240000"/>
                    </a:lnTo>
                  </a:path>
                  <a:path w="906996" h="240000" fill="none">
                    <a:moveTo>
                      <a:pt x="906996" y="0"/>
                    </a:moveTo>
                    <a:lnTo>
                      <a:pt x="906996" y="240000"/>
                    </a:lnTo>
                  </a:path>
                  <a:path w="906996" h="240000" fill="none">
                    <a:moveTo>
                      <a:pt x="0" y="0"/>
                    </a:moveTo>
                    <a:lnTo>
                      <a:pt x="906996" y="0"/>
                    </a:lnTo>
                  </a:path>
                  <a:path w="906996" h="240000" fill="none">
                    <a:moveTo>
                      <a:pt x="0" y="240000"/>
                    </a:moveTo>
                    <a:lnTo>
                      <a:pt x="906996" y="240000"/>
                    </a:lnTo>
                  </a:path>
                  <a:path w="906996" h="240000" stroke="0">
                    <a:moveTo>
                      <a:pt x="0" y="0"/>
                    </a:moveTo>
                    <a:lnTo>
                      <a:pt x="0" y="240000"/>
                    </a:lnTo>
                    <a:lnTo>
                      <a:pt x="906996" y="240000"/>
                    </a:lnTo>
                    <a:lnTo>
                      <a:pt x="906996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varchar(16)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50" name="Text 17"/>
              <p:cNvSpPr/>
              <p:nvPr/>
            </p:nvSpPr>
            <p:spPr>
              <a:xfrm>
                <a:off x="4284204" y="-492410"/>
                <a:ext cx="864564" cy="170079"/>
              </a:xfrm>
              <a:custGeom>
                <a:avLst/>
                <a:gdLst/>
                <a:ahLst/>
                <a:cxnLst/>
                <a:rect l="l" t="t" r="r" b="b"/>
                <a:pathLst>
                  <a:path w="864564" h="170079" fill="none">
                    <a:moveTo>
                      <a:pt x="0" y="0"/>
                    </a:moveTo>
                    <a:lnTo>
                      <a:pt x="0" y="170079"/>
                    </a:lnTo>
                  </a:path>
                  <a:path w="864564" h="170079" fill="none">
                    <a:moveTo>
                      <a:pt x="864564" y="0"/>
                    </a:moveTo>
                    <a:lnTo>
                      <a:pt x="864564" y="170079"/>
                    </a:lnTo>
                  </a:path>
                  <a:path w="864564" h="170079" fill="none">
                    <a:moveTo>
                      <a:pt x="0" y="0"/>
                    </a:moveTo>
                    <a:lnTo>
                      <a:pt x="864564" y="0"/>
                    </a:lnTo>
                  </a:path>
                  <a:path w="864564" h="170079" fill="none">
                    <a:moveTo>
                      <a:pt x="0" y="170079"/>
                    </a:moveTo>
                    <a:lnTo>
                      <a:pt x="864564" y="170079"/>
                    </a:lnTo>
                  </a:path>
                  <a:path w="864564" h="170079" stroke="0">
                    <a:moveTo>
                      <a:pt x="0" y="0"/>
                    </a:moveTo>
                    <a:lnTo>
                      <a:pt x="0" y="170079"/>
                    </a:lnTo>
                    <a:lnTo>
                      <a:pt x="864564" y="170079"/>
                    </a:lnTo>
                    <a:lnTo>
                      <a:pt x="86456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密码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51" name="Text 18"/>
              <p:cNvSpPr/>
              <p:nvPr/>
            </p:nvSpPr>
            <p:spPr>
              <a:xfrm>
                <a:off x="5148768" y="-492410"/>
                <a:ext cx="906996" cy="170079"/>
              </a:xfrm>
              <a:custGeom>
                <a:avLst/>
                <a:gdLst/>
                <a:ahLst/>
                <a:cxnLst/>
                <a:rect l="l" t="t" r="r" b="b"/>
                <a:pathLst>
                  <a:path w="906996" h="170079" fill="none">
                    <a:moveTo>
                      <a:pt x="0" y="0"/>
                    </a:moveTo>
                    <a:lnTo>
                      <a:pt x="0" y="170079"/>
                    </a:lnTo>
                  </a:path>
                  <a:path w="906996" h="170079" fill="none">
                    <a:moveTo>
                      <a:pt x="906996" y="0"/>
                    </a:moveTo>
                    <a:lnTo>
                      <a:pt x="906996" y="170079"/>
                    </a:lnTo>
                  </a:path>
                  <a:path w="906996" h="170079" fill="none">
                    <a:moveTo>
                      <a:pt x="0" y="0"/>
                    </a:moveTo>
                    <a:lnTo>
                      <a:pt x="906996" y="0"/>
                    </a:lnTo>
                  </a:path>
                  <a:path w="906996" h="170079" fill="none">
                    <a:moveTo>
                      <a:pt x="0" y="170079"/>
                    </a:moveTo>
                    <a:lnTo>
                      <a:pt x="906996" y="170079"/>
                    </a:lnTo>
                  </a:path>
                  <a:path w="906996" h="170079" stroke="0">
                    <a:moveTo>
                      <a:pt x="0" y="0"/>
                    </a:moveTo>
                    <a:lnTo>
                      <a:pt x="0" y="170079"/>
                    </a:lnTo>
                    <a:lnTo>
                      <a:pt x="906996" y="170079"/>
                    </a:lnTo>
                    <a:lnTo>
                      <a:pt x="906996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varchar(20)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52" name="Text 19"/>
              <p:cNvSpPr/>
              <p:nvPr/>
            </p:nvSpPr>
            <p:spPr>
              <a:xfrm>
                <a:off x="4284204" y="-322334"/>
                <a:ext cx="864564" cy="328330"/>
              </a:xfrm>
              <a:custGeom>
                <a:avLst/>
                <a:gdLst/>
                <a:ahLst/>
                <a:cxnLst/>
                <a:rect l="l" t="t" r="r" b="b"/>
                <a:pathLst>
                  <a:path w="864564" h="328330" fill="none">
                    <a:moveTo>
                      <a:pt x="0" y="0"/>
                    </a:moveTo>
                    <a:lnTo>
                      <a:pt x="0" y="328330"/>
                    </a:lnTo>
                  </a:path>
                  <a:path w="864564" h="328330" fill="none">
                    <a:moveTo>
                      <a:pt x="864564" y="0"/>
                    </a:moveTo>
                    <a:lnTo>
                      <a:pt x="864564" y="328330"/>
                    </a:lnTo>
                  </a:path>
                  <a:path w="864564" h="328330" fill="none">
                    <a:moveTo>
                      <a:pt x="0" y="0"/>
                    </a:moveTo>
                    <a:lnTo>
                      <a:pt x="864564" y="0"/>
                    </a:lnTo>
                  </a:path>
                  <a:path w="864564" h="328330" fill="none">
                    <a:moveTo>
                      <a:pt x="0" y="328330"/>
                    </a:moveTo>
                    <a:lnTo>
                      <a:pt x="864564" y="328330"/>
                    </a:lnTo>
                  </a:path>
                  <a:path w="864564" h="328330" stroke="0">
                    <a:moveTo>
                      <a:pt x="0" y="0"/>
                    </a:moveTo>
                    <a:lnTo>
                      <a:pt x="0" y="328330"/>
                    </a:lnTo>
                    <a:lnTo>
                      <a:pt x="864564" y="328330"/>
                    </a:lnTo>
                    <a:lnTo>
                      <a:pt x="86456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邮箱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53" name="Text 20"/>
              <p:cNvSpPr/>
              <p:nvPr/>
            </p:nvSpPr>
            <p:spPr>
              <a:xfrm>
                <a:off x="5148768" y="-322334"/>
                <a:ext cx="906996" cy="328330"/>
              </a:xfrm>
              <a:custGeom>
                <a:avLst/>
                <a:gdLst/>
                <a:ahLst/>
                <a:cxnLst/>
                <a:rect l="l" t="t" r="r" b="b"/>
                <a:pathLst>
                  <a:path w="906996" h="328330" fill="none">
                    <a:moveTo>
                      <a:pt x="0" y="0"/>
                    </a:moveTo>
                    <a:lnTo>
                      <a:pt x="0" y="328330"/>
                    </a:lnTo>
                  </a:path>
                  <a:path w="906996" h="328330" fill="none">
                    <a:moveTo>
                      <a:pt x="906996" y="0"/>
                    </a:moveTo>
                    <a:lnTo>
                      <a:pt x="906996" y="328330"/>
                    </a:lnTo>
                  </a:path>
                  <a:path w="906996" h="328330" fill="none">
                    <a:moveTo>
                      <a:pt x="0" y="0"/>
                    </a:moveTo>
                    <a:lnTo>
                      <a:pt x="906996" y="0"/>
                    </a:lnTo>
                  </a:path>
                  <a:path w="906996" h="328330" fill="none">
                    <a:moveTo>
                      <a:pt x="0" y="328330"/>
                    </a:moveTo>
                    <a:lnTo>
                      <a:pt x="906996" y="328330"/>
                    </a:lnTo>
                  </a:path>
                  <a:path w="906996" h="328330" stroke="0">
                    <a:moveTo>
                      <a:pt x="0" y="0"/>
                    </a:moveTo>
                    <a:lnTo>
                      <a:pt x="0" y="328330"/>
                    </a:lnTo>
                    <a:lnTo>
                      <a:pt x="906996" y="328330"/>
                    </a:lnTo>
                    <a:lnTo>
                      <a:pt x="906996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varchar(20)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7" name="Entity 3"/>
            <p:cNvGrpSpPr/>
            <p:nvPr/>
          </p:nvGrpSpPr>
          <p:grpSpPr>
            <a:xfrm>
              <a:off x="4242792" y="2171201"/>
              <a:ext cx="1843896" cy="830817"/>
              <a:chOff x="4242792" y="2171201"/>
              <a:chExt cx="1843896" cy="830817"/>
            </a:xfrm>
          </p:grpSpPr>
          <p:sp>
            <p:nvSpPr>
              <p:cNvPr id="38" name="Text 21"/>
              <p:cNvSpPr/>
              <p:nvPr/>
            </p:nvSpPr>
            <p:spPr>
              <a:xfrm>
                <a:off x="4242792" y="2171201"/>
                <a:ext cx="1843884" cy="172289"/>
              </a:xfrm>
              <a:custGeom>
                <a:avLst/>
                <a:gdLst/>
                <a:ahLst/>
                <a:cxnLst/>
                <a:rect l="l" t="t" r="r" b="b"/>
                <a:pathLst>
                  <a:path w="1843884" h="172289" fill="none">
                    <a:moveTo>
                      <a:pt x="0" y="0"/>
                    </a:moveTo>
                    <a:lnTo>
                      <a:pt x="0" y="172289"/>
                    </a:lnTo>
                  </a:path>
                  <a:path w="1843884" h="172289" fill="none">
                    <a:moveTo>
                      <a:pt x="1843884" y="0"/>
                    </a:moveTo>
                    <a:lnTo>
                      <a:pt x="1843884" y="172289"/>
                    </a:lnTo>
                  </a:path>
                  <a:path w="1843884" h="172289" fill="none">
                    <a:moveTo>
                      <a:pt x="0" y="0"/>
                    </a:moveTo>
                    <a:lnTo>
                      <a:pt x="1843884" y="0"/>
                    </a:lnTo>
                  </a:path>
                  <a:path w="1843884" h="172289" fill="none">
                    <a:moveTo>
                      <a:pt x="0" y="172289"/>
                    </a:moveTo>
                    <a:lnTo>
                      <a:pt x="1843884" y="172289"/>
                    </a:lnTo>
                  </a:path>
                  <a:path w="1843884" h="172289" stroke="0">
                    <a:moveTo>
                      <a:pt x="0" y="0"/>
                    </a:moveTo>
                    <a:lnTo>
                      <a:pt x="0" y="172289"/>
                    </a:lnTo>
                    <a:lnTo>
                      <a:pt x="1843884" y="172289"/>
                    </a:lnTo>
                    <a:lnTo>
                      <a:pt x="184388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236EA1"/>
                    </a:solidFill>
                    <a:effectLst/>
                    <a:latin typeface="Arial"/>
                    <a:ea typeface="宋体"/>
                    <a:cs typeface="Times New Roman"/>
                  </a:rPr>
                  <a:t>事项数据库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39" name="Text 22"/>
              <p:cNvSpPr/>
              <p:nvPr/>
            </p:nvSpPr>
            <p:spPr>
              <a:xfrm>
                <a:off x="4242792" y="2343490"/>
                <a:ext cx="921948" cy="172289"/>
              </a:xfrm>
              <a:custGeom>
                <a:avLst/>
                <a:gdLst/>
                <a:ahLst/>
                <a:cxnLst/>
                <a:rect l="l" t="t" r="r" b="b"/>
                <a:pathLst>
                  <a:path w="921948" h="172289" fill="none">
                    <a:moveTo>
                      <a:pt x="0" y="0"/>
                    </a:moveTo>
                    <a:lnTo>
                      <a:pt x="0" y="172289"/>
                    </a:lnTo>
                  </a:path>
                  <a:path w="921948" h="172289" fill="none">
                    <a:moveTo>
                      <a:pt x="921948" y="0"/>
                    </a:moveTo>
                    <a:lnTo>
                      <a:pt x="921948" y="172289"/>
                    </a:lnTo>
                  </a:path>
                  <a:path w="921948" h="172289" fill="none">
                    <a:moveTo>
                      <a:pt x="0" y="0"/>
                    </a:moveTo>
                    <a:lnTo>
                      <a:pt x="921948" y="0"/>
                    </a:lnTo>
                  </a:path>
                  <a:path w="921948" h="172289" fill="none">
                    <a:moveTo>
                      <a:pt x="0" y="172289"/>
                    </a:moveTo>
                    <a:lnTo>
                      <a:pt x="921948" y="172289"/>
                    </a:lnTo>
                  </a:path>
                  <a:path w="921948" h="172289" stroke="0">
                    <a:moveTo>
                      <a:pt x="0" y="0"/>
                    </a:moveTo>
                    <a:lnTo>
                      <a:pt x="0" y="172289"/>
                    </a:lnTo>
                    <a:lnTo>
                      <a:pt x="921948" y="172289"/>
                    </a:lnTo>
                    <a:lnTo>
                      <a:pt x="921948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数据库号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40" name="Text 23"/>
              <p:cNvSpPr/>
              <p:nvPr/>
            </p:nvSpPr>
            <p:spPr>
              <a:xfrm>
                <a:off x="4242792" y="2515780"/>
                <a:ext cx="921948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921948" h="243119" fill="none">
                    <a:moveTo>
                      <a:pt x="0" y="0"/>
                    </a:moveTo>
                    <a:lnTo>
                      <a:pt x="0" y="243119"/>
                    </a:lnTo>
                  </a:path>
                  <a:path w="921948" h="243119" fill="none">
                    <a:moveTo>
                      <a:pt x="921948" y="0"/>
                    </a:moveTo>
                    <a:lnTo>
                      <a:pt x="921948" y="243119"/>
                    </a:lnTo>
                  </a:path>
                  <a:path w="921948" h="243119" fill="none">
                    <a:moveTo>
                      <a:pt x="0" y="0"/>
                    </a:moveTo>
                    <a:lnTo>
                      <a:pt x="921948" y="0"/>
                    </a:lnTo>
                  </a:path>
                  <a:path w="921948" h="243119" fill="none">
                    <a:moveTo>
                      <a:pt x="0" y="243119"/>
                    </a:moveTo>
                    <a:lnTo>
                      <a:pt x="921948" y="243119"/>
                    </a:lnTo>
                  </a:path>
                  <a:path w="921948" h="243119" stroke="0">
                    <a:moveTo>
                      <a:pt x="0" y="0"/>
                    </a:moveTo>
                    <a:lnTo>
                      <a:pt x="0" y="243119"/>
                    </a:lnTo>
                    <a:lnTo>
                      <a:pt x="921948" y="243119"/>
                    </a:lnTo>
                    <a:lnTo>
                      <a:pt x="921948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数据库类型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41" name="Text 24"/>
              <p:cNvSpPr/>
              <p:nvPr/>
            </p:nvSpPr>
            <p:spPr>
              <a:xfrm>
                <a:off x="5164740" y="2343490"/>
                <a:ext cx="921948" cy="172289"/>
              </a:xfrm>
              <a:custGeom>
                <a:avLst/>
                <a:gdLst/>
                <a:ahLst/>
                <a:cxnLst/>
                <a:rect l="l" t="t" r="r" b="b"/>
                <a:pathLst>
                  <a:path w="921948" h="172289" fill="none">
                    <a:moveTo>
                      <a:pt x="0" y="0"/>
                    </a:moveTo>
                    <a:lnTo>
                      <a:pt x="0" y="172289"/>
                    </a:lnTo>
                  </a:path>
                  <a:path w="921948" h="172289" fill="none">
                    <a:moveTo>
                      <a:pt x="921948" y="0"/>
                    </a:moveTo>
                    <a:lnTo>
                      <a:pt x="921948" y="172289"/>
                    </a:lnTo>
                  </a:path>
                  <a:path w="921948" h="172289" fill="none">
                    <a:moveTo>
                      <a:pt x="0" y="0"/>
                    </a:moveTo>
                    <a:lnTo>
                      <a:pt x="921948" y="0"/>
                    </a:lnTo>
                  </a:path>
                  <a:path w="921948" h="172289" fill="none">
                    <a:moveTo>
                      <a:pt x="0" y="172289"/>
                    </a:moveTo>
                    <a:lnTo>
                      <a:pt x="921948" y="172289"/>
                    </a:lnTo>
                  </a:path>
                  <a:path w="921948" h="172289" stroke="0">
                    <a:moveTo>
                      <a:pt x="0" y="0"/>
                    </a:moveTo>
                    <a:lnTo>
                      <a:pt x="0" y="172289"/>
                    </a:lnTo>
                    <a:lnTo>
                      <a:pt x="921948" y="172289"/>
                    </a:lnTo>
                    <a:lnTo>
                      <a:pt x="921948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42" name="Text 25"/>
              <p:cNvSpPr/>
              <p:nvPr/>
            </p:nvSpPr>
            <p:spPr>
              <a:xfrm>
                <a:off x="5164740" y="2515780"/>
                <a:ext cx="921948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921948" h="243119" fill="none">
                    <a:moveTo>
                      <a:pt x="0" y="0"/>
                    </a:moveTo>
                    <a:lnTo>
                      <a:pt x="0" y="243119"/>
                    </a:lnTo>
                  </a:path>
                  <a:path w="921948" h="243119" fill="none">
                    <a:moveTo>
                      <a:pt x="921948" y="0"/>
                    </a:moveTo>
                    <a:lnTo>
                      <a:pt x="921948" y="243119"/>
                    </a:lnTo>
                  </a:path>
                  <a:path w="921948" h="243119" fill="none">
                    <a:moveTo>
                      <a:pt x="0" y="0"/>
                    </a:moveTo>
                    <a:lnTo>
                      <a:pt x="921948" y="0"/>
                    </a:lnTo>
                  </a:path>
                  <a:path w="921948" h="243119" fill="none">
                    <a:moveTo>
                      <a:pt x="0" y="243119"/>
                    </a:moveTo>
                    <a:lnTo>
                      <a:pt x="921948" y="243119"/>
                    </a:lnTo>
                  </a:path>
                  <a:path w="921948" h="243119" stroke="0">
                    <a:moveTo>
                      <a:pt x="0" y="0"/>
                    </a:moveTo>
                    <a:lnTo>
                      <a:pt x="0" y="243119"/>
                    </a:lnTo>
                    <a:lnTo>
                      <a:pt x="921948" y="243119"/>
                    </a:lnTo>
                    <a:lnTo>
                      <a:pt x="921948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varchar(16)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43" name="Text 26"/>
              <p:cNvSpPr/>
              <p:nvPr/>
            </p:nvSpPr>
            <p:spPr>
              <a:xfrm>
                <a:off x="5164740" y="2758899"/>
                <a:ext cx="921948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921948" h="243119" fill="none">
                    <a:moveTo>
                      <a:pt x="0" y="0"/>
                    </a:moveTo>
                    <a:lnTo>
                      <a:pt x="0" y="243119"/>
                    </a:lnTo>
                  </a:path>
                  <a:path w="921948" h="243119" fill="none">
                    <a:moveTo>
                      <a:pt x="921948" y="0"/>
                    </a:moveTo>
                    <a:lnTo>
                      <a:pt x="921948" y="243119"/>
                    </a:lnTo>
                  </a:path>
                  <a:path w="921948" h="243119" fill="none">
                    <a:moveTo>
                      <a:pt x="0" y="0"/>
                    </a:moveTo>
                    <a:lnTo>
                      <a:pt x="921948" y="0"/>
                    </a:lnTo>
                  </a:path>
                  <a:path w="921948" h="243119" fill="none">
                    <a:moveTo>
                      <a:pt x="0" y="243119"/>
                    </a:moveTo>
                    <a:lnTo>
                      <a:pt x="921948" y="243119"/>
                    </a:lnTo>
                  </a:path>
                  <a:path w="921948" h="243119" stroke="0">
                    <a:moveTo>
                      <a:pt x="0" y="0"/>
                    </a:moveTo>
                    <a:lnTo>
                      <a:pt x="0" y="243119"/>
                    </a:lnTo>
                    <a:lnTo>
                      <a:pt x="921948" y="243119"/>
                    </a:lnTo>
                    <a:lnTo>
                      <a:pt x="921948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44" name="Text 27"/>
              <p:cNvSpPr/>
              <p:nvPr/>
            </p:nvSpPr>
            <p:spPr>
              <a:xfrm>
                <a:off x="4242792" y="2758899"/>
                <a:ext cx="921948" cy="243119"/>
              </a:xfrm>
              <a:custGeom>
                <a:avLst/>
                <a:gdLst/>
                <a:ahLst/>
                <a:cxnLst/>
                <a:rect l="l" t="t" r="r" b="b"/>
                <a:pathLst>
                  <a:path w="921948" h="243119" fill="none">
                    <a:moveTo>
                      <a:pt x="0" y="0"/>
                    </a:moveTo>
                    <a:lnTo>
                      <a:pt x="0" y="243119"/>
                    </a:lnTo>
                  </a:path>
                  <a:path w="921948" h="243119" fill="none">
                    <a:moveTo>
                      <a:pt x="921948" y="0"/>
                    </a:moveTo>
                    <a:lnTo>
                      <a:pt x="921948" y="243119"/>
                    </a:lnTo>
                  </a:path>
                  <a:path w="921948" h="243119" fill="none">
                    <a:moveTo>
                      <a:pt x="0" y="0"/>
                    </a:moveTo>
                    <a:lnTo>
                      <a:pt x="921948" y="0"/>
                    </a:lnTo>
                  </a:path>
                  <a:path w="921948" h="243119" fill="none">
                    <a:moveTo>
                      <a:pt x="0" y="243119"/>
                    </a:moveTo>
                    <a:lnTo>
                      <a:pt x="921948" y="243119"/>
                    </a:lnTo>
                  </a:path>
                  <a:path w="921948" h="243119" stroke="0">
                    <a:moveTo>
                      <a:pt x="0" y="0"/>
                    </a:moveTo>
                    <a:lnTo>
                      <a:pt x="0" y="243119"/>
                    </a:lnTo>
                    <a:lnTo>
                      <a:pt x="921948" y="243119"/>
                    </a:lnTo>
                    <a:lnTo>
                      <a:pt x="921948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管理员编号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8" name="Entity 3"/>
            <p:cNvGrpSpPr/>
            <p:nvPr/>
          </p:nvGrpSpPr>
          <p:grpSpPr>
            <a:xfrm>
              <a:off x="-113142" y="2171201"/>
              <a:ext cx="1808508" cy="820157"/>
              <a:chOff x="-113142" y="2171201"/>
              <a:chExt cx="1808508" cy="820157"/>
            </a:xfrm>
          </p:grpSpPr>
          <p:sp>
            <p:nvSpPr>
              <p:cNvPr id="31" name="Text 28"/>
              <p:cNvSpPr/>
              <p:nvPr/>
            </p:nvSpPr>
            <p:spPr>
              <a:xfrm>
                <a:off x="-113142" y="2171201"/>
                <a:ext cx="1808502" cy="170079"/>
              </a:xfrm>
              <a:custGeom>
                <a:avLst/>
                <a:gdLst/>
                <a:ahLst/>
                <a:cxnLst/>
                <a:rect l="l" t="t" r="r" b="b"/>
                <a:pathLst>
                  <a:path w="1808502" h="170079" fill="none">
                    <a:moveTo>
                      <a:pt x="0" y="0"/>
                    </a:moveTo>
                    <a:lnTo>
                      <a:pt x="0" y="170079"/>
                    </a:lnTo>
                  </a:path>
                  <a:path w="1808502" h="170079" fill="none">
                    <a:moveTo>
                      <a:pt x="1808502" y="0"/>
                    </a:moveTo>
                    <a:lnTo>
                      <a:pt x="1808502" y="170079"/>
                    </a:lnTo>
                  </a:path>
                  <a:path w="1808502" h="170079" fill="none">
                    <a:moveTo>
                      <a:pt x="0" y="0"/>
                    </a:moveTo>
                    <a:lnTo>
                      <a:pt x="1808502" y="0"/>
                    </a:lnTo>
                  </a:path>
                  <a:path w="1808502" h="170079" fill="none">
                    <a:moveTo>
                      <a:pt x="0" y="170079"/>
                    </a:moveTo>
                    <a:lnTo>
                      <a:pt x="1808502" y="170079"/>
                    </a:lnTo>
                  </a:path>
                  <a:path w="1808502" h="170079" stroke="0">
                    <a:moveTo>
                      <a:pt x="0" y="0"/>
                    </a:moveTo>
                    <a:lnTo>
                      <a:pt x="0" y="170079"/>
                    </a:lnTo>
                    <a:lnTo>
                      <a:pt x="1808502" y="170079"/>
                    </a:lnTo>
                    <a:lnTo>
                      <a:pt x="1808502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236EA1"/>
                    </a:solidFill>
                    <a:effectLst/>
                    <a:latin typeface="Arial"/>
                    <a:ea typeface="宋体"/>
                    <a:cs typeface="Times New Roman"/>
                  </a:rPr>
                  <a:t>事项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32" name="Text 29"/>
              <p:cNvSpPr/>
              <p:nvPr/>
            </p:nvSpPr>
            <p:spPr>
              <a:xfrm>
                <a:off x="-113142" y="2341280"/>
                <a:ext cx="904254" cy="170079"/>
              </a:xfrm>
              <a:custGeom>
                <a:avLst/>
                <a:gdLst/>
                <a:ahLst/>
                <a:cxnLst/>
                <a:rect l="l" t="t" r="r" b="b"/>
                <a:pathLst>
                  <a:path w="904254" h="170079" fill="none">
                    <a:moveTo>
                      <a:pt x="0" y="0"/>
                    </a:moveTo>
                    <a:lnTo>
                      <a:pt x="0" y="170079"/>
                    </a:lnTo>
                  </a:path>
                  <a:path w="904254" h="170079" fill="none">
                    <a:moveTo>
                      <a:pt x="904254" y="0"/>
                    </a:moveTo>
                    <a:lnTo>
                      <a:pt x="904254" y="170079"/>
                    </a:lnTo>
                  </a:path>
                  <a:path w="904254" h="170079" fill="none">
                    <a:moveTo>
                      <a:pt x="0" y="0"/>
                    </a:moveTo>
                    <a:lnTo>
                      <a:pt x="904254" y="0"/>
                    </a:lnTo>
                  </a:path>
                  <a:path w="904254" h="170079" fill="none">
                    <a:moveTo>
                      <a:pt x="0" y="170079"/>
                    </a:moveTo>
                    <a:lnTo>
                      <a:pt x="904254" y="170079"/>
                    </a:lnTo>
                  </a:path>
                  <a:path w="904254" h="170079" stroke="0">
                    <a:moveTo>
                      <a:pt x="0" y="0"/>
                    </a:moveTo>
                    <a:lnTo>
                      <a:pt x="0" y="170079"/>
                    </a:lnTo>
                    <a:lnTo>
                      <a:pt x="904254" y="170079"/>
                    </a:lnTo>
                    <a:lnTo>
                      <a:pt x="90425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事项编号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33" name="Text 30"/>
              <p:cNvSpPr/>
              <p:nvPr/>
            </p:nvSpPr>
            <p:spPr>
              <a:xfrm>
                <a:off x="-113142" y="2511358"/>
                <a:ext cx="904254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04254" h="240000" fill="none">
                    <a:moveTo>
                      <a:pt x="0" y="0"/>
                    </a:moveTo>
                    <a:lnTo>
                      <a:pt x="0" y="240000"/>
                    </a:lnTo>
                  </a:path>
                  <a:path w="904254" h="240000" fill="none">
                    <a:moveTo>
                      <a:pt x="904254" y="0"/>
                    </a:moveTo>
                    <a:lnTo>
                      <a:pt x="904254" y="240000"/>
                    </a:lnTo>
                  </a:path>
                  <a:path w="904254" h="240000" fill="none">
                    <a:moveTo>
                      <a:pt x="0" y="0"/>
                    </a:moveTo>
                    <a:lnTo>
                      <a:pt x="904254" y="0"/>
                    </a:lnTo>
                  </a:path>
                  <a:path w="904254" h="240000" fill="none">
                    <a:moveTo>
                      <a:pt x="0" y="240000"/>
                    </a:moveTo>
                    <a:lnTo>
                      <a:pt x="904254" y="240000"/>
                    </a:lnTo>
                  </a:path>
                  <a:path w="904254" h="240000" stroke="0">
                    <a:moveTo>
                      <a:pt x="0" y="0"/>
                    </a:moveTo>
                    <a:lnTo>
                      <a:pt x="0" y="240000"/>
                    </a:lnTo>
                    <a:lnTo>
                      <a:pt x="904254" y="240000"/>
                    </a:lnTo>
                    <a:lnTo>
                      <a:pt x="90425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事项类型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34" name="Text 31"/>
              <p:cNvSpPr/>
              <p:nvPr/>
            </p:nvSpPr>
            <p:spPr>
              <a:xfrm>
                <a:off x="791112" y="2341280"/>
                <a:ext cx="904254" cy="170079"/>
              </a:xfrm>
              <a:custGeom>
                <a:avLst/>
                <a:gdLst/>
                <a:ahLst/>
                <a:cxnLst/>
                <a:rect l="l" t="t" r="r" b="b"/>
                <a:pathLst>
                  <a:path w="904254" h="170079" fill="none">
                    <a:moveTo>
                      <a:pt x="0" y="0"/>
                    </a:moveTo>
                    <a:lnTo>
                      <a:pt x="0" y="170079"/>
                    </a:lnTo>
                  </a:path>
                  <a:path w="904254" h="170079" fill="none">
                    <a:moveTo>
                      <a:pt x="904254" y="0"/>
                    </a:moveTo>
                    <a:lnTo>
                      <a:pt x="904254" y="170079"/>
                    </a:lnTo>
                  </a:path>
                  <a:path w="904254" h="170079" fill="none">
                    <a:moveTo>
                      <a:pt x="0" y="0"/>
                    </a:moveTo>
                    <a:lnTo>
                      <a:pt x="904254" y="0"/>
                    </a:lnTo>
                  </a:path>
                  <a:path w="904254" h="170079" fill="none">
                    <a:moveTo>
                      <a:pt x="0" y="170079"/>
                    </a:moveTo>
                    <a:lnTo>
                      <a:pt x="904254" y="170079"/>
                    </a:lnTo>
                  </a:path>
                  <a:path w="904254" h="170079" stroke="0">
                    <a:moveTo>
                      <a:pt x="0" y="0"/>
                    </a:moveTo>
                    <a:lnTo>
                      <a:pt x="0" y="170079"/>
                    </a:lnTo>
                    <a:lnTo>
                      <a:pt x="904254" y="170079"/>
                    </a:lnTo>
                    <a:lnTo>
                      <a:pt x="90425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35" name="Text 32"/>
              <p:cNvSpPr/>
              <p:nvPr/>
            </p:nvSpPr>
            <p:spPr>
              <a:xfrm>
                <a:off x="791112" y="2511358"/>
                <a:ext cx="904254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04254" h="240000" fill="none">
                    <a:moveTo>
                      <a:pt x="0" y="0"/>
                    </a:moveTo>
                    <a:lnTo>
                      <a:pt x="0" y="240000"/>
                    </a:lnTo>
                  </a:path>
                  <a:path w="904254" h="240000" fill="none">
                    <a:moveTo>
                      <a:pt x="904254" y="0"/>
                    </a:moveTo>
                    <a:lnTo>
                      <a:pt x="904254" y="240000"/>
                    </a:lnTo>
                  </a:path>
                  <a:path w="904254" h="240000" fill="none">
                    <a:moveTo>
                      <a:pt x="0" y="0"/>
                    </a:moveTo>
                    <a:lnTo>
                      <a:pt x="904254" y="0"/>
                    </a:lnTo>
                  </a:path>
                  <a:path w="904254" h="240000" fill="none">
                    <a:moveTo>
                      <a:pt x="0" y="240000"/>
                    </a:moveTo>
                    <a:lnTo>
                      <a:pt x="904254" y="240000"/>
                    </a:lnTo>
                  </a:path>
                  <a:path w="904254" h="240000" stroke="0">
                    <a:moveTo>
                      <a:pt x="0" y="0"/>
                    </a:moveTo>
                    <a:lnTo>
                      <a:pt x="0" y="240000"/>
                    </a:lnTo>
                    <a:lnTo>
                      <a:pt x="904254" y="240000"/>
                    </a:lnTo>
                    <a:lnTo>
                      <a:pt x="90425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varchar(16)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36" name="Text 33"/>
              <p:cNvSpPr/>
              <p:nvPr/>
            </p:nvSpPr>
            <p:spPr>
              <a:xfrm>
                <a:off x="791112" y="2751358"/>
                <a:ext cx="904254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04254" h="240000" fill="none">
                    <a:moveTo>
                      <a:pt x="0" y="0"/>
                    </a:moveTo>
                    <a:lnTo>
                      <a:pt x="0" y="240000"/>
                    </a:lnTo>
                  </a:path>
                  <a:path w="904254" h="240000" fill="none">
                    <a:moveTo>
                      <a:pt x="904254" y="0"/>
                    </a:moveTo>
                    <a:lnTo>
                      <a:pt x="904254" y="240000"/>
                    </a:lnTo>
                  </a:path>
                  <a:path w="904254" h="240000" fill="none">
                    <a:moveTo>
                      <a:pt x="0" y="0"/>
                    </a:moveTo>
                    <a:lnTo>
                      <a:pt x="904254" y="0"/>
                    </a:lnTo>
                  </a:path>
                  <a:path w="904254" h="240000" fill="none">
                    <a:moveTo>
                      <a:pt x="0" y="240000"/>
                    </a:moveTo>
                    <a:lnTo>
                      <a:pt x="904254" y="240000"/>
                    </a:lnTo>
                  </a:path>
                  <a:path w="904254" h="240000" stroke="0">
                    <a:moveTo>
                      <a:pt x="0" y="0"/>
                    </a:moveTo>
                    <a:lnTo>
                      <a:pt x="0" y="240000"/>
                    </a:lnTo>
                    <a:lnTo>
                      <a:pt x="904254" y="240000"/>
                    </a:lnTo>
                    <a:lnTo>
                      <a:pt x="90425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en-US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varchar(10)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37" name="Text 34"/>
              <p:cNvSpPr/>
              <p:nvPr/>
            </p:nvSpPr>
            <p:spPr>
              <a:xfrm>
                <a:off x="-113142" y="2751358"/>
                <a:ext cx="904254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04254" h="240000" fill="none">
                    <a:moveTo>
                      <a:pt x="0" y="0"/>
                    </a:moveTo>
                    <a:lnTo>
                      <a:pt x="0" y="240000"/>
                    </a:lnTo>
                  </a:path>
                  <a:path w="904254" h="240000" fill="none">
                    <a:moveTo>
                      <a:pt x="904254" y="0"/>
                    </a:moveTo>
                    <a:lnTo>
                      <a:pt x="904254" y="240000"/>
                    </a:lnTo>
                  </a:path>
                  <a:path w="904254" h="240000" fill="none">
                    <a:moveTo>
                      <a:pt x="0" y="0"/>
                    </a:moveTo>
                    <a:lnTo>
                      <a:pt x="904254" y="0"/>
                    </a:lnTo>
                  </a:path>
                  <a:path w="904254" h="240000" fill="none">
                    <a:moveTo>
                      <a:pt x="0" y="240000"/>
                    </a:moveTo>
                    <a:lnTo>
                      <a:pt x="904254" y="240000"/>
                    </a:lnTo>
                  </a:path>
                  <a:path w="904254" h="240000" stroke="0">
                    <a:moveTo>
                      <a:pt x="0" y="0"/>
                    </a:moveTo>
                    <a:lnTo>
                      <a:pt x="0" y="240000"/>
                    </a:lnTo>
                    <a:lnTo>
                      <a:pt x="904254" y="240000"/>
                    </a:lnTo>
                    <a:lnTo>
                      <a:pt x="904254" y="0"/>
                    </a:lnTo>
                    <a:close/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 wrap="square" lIns="36000" tIns="0" rIns="36000" bIns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Arial"/>
                    <a:ea typeface="宋体"/>
                    <a:cs typeface="Times New Roman"/>
                  </a:rPr>
                  <a:t>数据库号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9" name="Group 35"/>
            <p:cNvGrpSpPr/>
            <p:nvPr/>
          </p:nvGrpSpPr>
          <p:grpSpPr>
            <a:xfrm>
              <a:off x="6000" y="949518"/>
              <a:ext cx="1561710" cy="711000"/>
              <a:chOff x="6000" y="949518"/>
              <a:chExt cx="1561710" cy="711000"/>
            </a:xfrm>
          </p:grpSpPr>
          <p:sp>
            <p:nvSpPr>
              <p:cNvPr id="28" name="实体 5"/>
              <p:cNvSpPr/>
              <p:nvPr/>
            </p:nvSpPr>
            <p:spPr>
              <a:xfrm>
                <a:off x="6000" y="949518"/>
                <a:ext cx="1561710" cy="711000"/>
              </a:xfrm>
              <a:custGeom>
                <a:avLst/>
                <a:gdLst>
                  <a:gd name="connsiteX0" fmla="*/ 0 w 1561710"/>
                  <a:gd name="connsiteY0" fmla="*/ 355500 h 711000"/>
                  <a:gd name="connsiteX1" fmla="*/ 780858 w 1561710"/>
                  <a:gd name="connsiteY1" fmla="*/ 0 h 711000"/>
                  <a:gd name="connsiteX2" fmla="*/ 1561710 w 1561710"/>
                  <a:gd name="connsiteY2" fmla="*/ 355500 h 711000"/>
                  <a:gd name="connsiteX3" fmla="*/ 780858 w 1561710"/>
                  <a:gd name="connsiteY3" fmla="*/ 711000 h 711000"/>
                  <a:gd name="connsiteX4" fmla="*/ 281108 w 1561710"/>
                  <a:gd name="connsiteY4" fmla="*/ 85320 h 711000"/>
                  <a:gd name="connsiteX5" fmla="*/ 1280604 w 1561710"/>
                  <a:gd name="connsiteY5" fmla="*/ 85320 h 711000"/>
                  <a:gd name="connsiteX6" fmla="*/ 1280604 w 1561710"/>
                  <a:gd name="connsiteY6" fmla="*/ 625680 h 711000"/>
                  <a:gd name="connsiteX7" fmla="*/ 281108 w 1561710"/>
                  <a:gd name="connsiteY7" fmla="*/ 625680 h 71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0" t="0" r="0" b="0"/>
                <a:pathLst>
                  <a:path w="1561710" h="711000" stroke="0">
                    <a:moveTo>
                      <a:pt x="0" y="355500"/>
                    </a:moveTo>
                    <a:cubicBezTo>
                      <a:pt x="0" y="159163"/>
                      <a:pt x="349601" y="0"/>
                      <a:pt x="780858" y="0"/>
                    </a:cubicBezTo>
                    <a:cubicBezTo>
                      <a:pt x="1212108" y="0"/>
                      <a:pt x="1561710" y="159163"/>
                      <a:pt x="1561710" y="355500"/>
                    </a:cubicBezTo>
                    <a:cubicBezTo>
                      <a:pt x="1561710" y="551837"/>
                      <a:pt x="1212108" y="711000"/>
                      <a:pt x="780858" y="711000"/>
                    </a:cubicBezTo>
                    <a:cubicBezTo>
                      <a:pt x="349601" y="711000"/>
                      <a:pt x="0" y="551837"/>
                      <a:pt x="0" y="355500"/>
                    </a:cubicBezTo>
                    <a:close/>
                  </a:path>
                  <a:path w="1561710" h="711000" fill="none">
                    <a:moveTo>
                      <a:pt x="0" y="355500"/>
                    </a:moveTo>
                    <a:cubicBezTo>
                      <a:pt x="0" y="159163"/>
                      <a:pt x="349601" y="0"/>
                      <a:pt x="780858" y="0"/>
                    </a:cubicBezTo>
                    <a:cubicBezTo>
                      <a:pt x="1212108" y="0"/>
                      <a:pt x="1561710" y="159163"/>
                      <a:pt x="1561710" y="355500"/>
                    </a:cubicBezTo>
                    <a:cubicBezTo>
                      <a:pt x="1561710" y="551837"/>
                      <a:pt x="1212108" y="711000"/>
                      <a:pt x="780858" y="711000"/>
                    </a:cubicBezTo>
                    <a:cubicBezTo>
                      <a:pt x="349601" y="711000"/>
                      <a:pt x="0" y="551837"/>
                      <a:pt x="0" y="355500"/>
                    </a:cubicBezTo>
                    <a:close/>
                    <a:moveTo>
                      <a:pt x="0" y="355500"/>
                    </a:moveTo>
                    <a:lnTo>
                      <a:pt x="1561710" y="355500"/>
                    </a:lnTo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Text 36"/>
              <p:cNvSpPr txBox="1"/>
              <p:nvPr/>
            </p:nvSpPr>
            <p:spPr>
              <a:xfrm>
                <a:off x="6000" y="949518"/>
                <a:ext cx="1561710" cy="355500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创建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30" name="Text 37"/>
              <p:cNvSpPr txBox="1"/>
              <p:nvPr/>
            </p:nvSpPr>
            <p:spPr>
              <a:xfrm>
                <a:off x="6000" y="1305018"/>
                <a:ext cx="1561710" cy="355500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账号</a:t>
                </a:r>
                <a:r>
                  <a:rPr lang="en-US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 varchar</a:t>
                </a:r>
                <a:r>
                  <a:rPr lang="zh-CN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（</a:t>
                </a:r>
                <a:r>
                  <a:rPr lang="en-US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10</a:t>
                </a:r>
                <a:r>
                  <a:rPr lang="zh-CN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）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时间</a:t>
                </a:r>
                <a:r>
                  <a:rPr lang="en-US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     DATATIME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sp>
          <p:nvSpPr>
            <p:cNvPr id="10" name="ConnectLine"/>
            <p:cNvSpPr/>
            <p:nvPr/>
          </p:nvSpPr>
          <p:spPr>
            <a:xfrm>
              <a:off x="786858" y="481477"/>
              <a:ext cx="6000" cy="468041"/>
            </a:xfrm>
            <a:custGeom>
              <a:avLst/>
              <a:gdLst>
                <a:gd name="rtl" fmla="*/ -39000 w 6000"/>
                <a:gd name="rtt" fmla="*/ 172020 h 468041"/>
                <a:gd name="rtr" fmla="*/ 39000 w 6000"/>
                <a:gd name="rtb" fmla="*/ 296020 h 468041"/>
              </a:gdLst>
              <a:ahLst/>
              <a:cxnLst/>
              <a:rect l="rtl" t="rtt" r="rtr" b="rtb"/>
              <a:pathLst>
                <a:path w="6000" h="468041" fill="none">
                  <a:moveTo>
                    <a:pt x="0" y="0"/>
                  </a:moveTo>
                  <a:lnTo>
                    <a:pt x="0" y="468041"/>
                  </a:lnTo>
                </a:path>
              </a:pathLst>
            </a:custGeom>
            <a:noFill/>
            <a:ln w="6000" cap="flat">
              <a:solidFill>
                <a:srgbClr val="236EA1"/>
              </a:solidFill>
              <a:bevel/>
            </a:ln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1F6391"/>
                  </a:solidFill>
                  <a:effectLst/>
                  <a:highlight>
                    <a:srgbClr val="FFFFFF"/>
                  </a:highlight>
                  <a:latin typeface="宋体"/>
                  <a:ea typeface="宋体"/>
                  <a:cs typeface="Times New Roman"/>
                </a:rPr>
                <a:t>1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1" name="ConnectLine"/>
            <p:cNvSpPr/>
            <p:nvPr/>
          </p:nvSpPr>
          <p:spPr>
            <a:xfrm>
              <a:off x="786858" y="1660520"/>
              <a:ext cx="6000" cy="510680"/>
            </a:xfrm>
            <a:custGeom>
              <a:avLst/>
              <a:gdLst>
                <a:gd name="rtl" fmla="*/ -39000 w 6000"/>
                <a:gd name="rtt" fmla="*/ 193340 h 510680"/>
                <a:gd name="rtr" fmla="*/ 39000 w 6000"/>
                <a:gd name="rtb" fmla="*/ 317341 h 510680"/>
              </a:gdLst>
              <a:ahLst/>
              <a:cxnLst/>
              <a:rect l="rtl" t="rtt" r="rtr" b="rtb"/>
              <a:pathLst>
                <a:path w="6000" h="510680" fill="none">
                  <a:moveTo>
                    <a:pt x="0" y="0"/>
                  </a:moveTo>
                  <a:lnTo>
                    <a:pt x="0" y="510680"/>
                  </a:lnTo>
                </a:path>
              </a:pathLst>
            </a:custGeom>
            <a:noFill/>
            <a:ln w="6000" cap="flat">
              <a:solidFill>
                <a:srgbClr val="236EA1"/>
              </a:solidFill>
              <a:bevel/>
            </a:ln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1F6391"/>
                  </a:solidFill>
                  <a:effectLst/>
                  <a:highlight>
                    <a:srgbClr val="FFFFFF"/>
                  </a:highlight>
                  <a:latin typeface="宋体"/>
                  <a:ea typeface="宋体"/>
                  <a:cs typeface="Times New Roman"/>
                </a:rPr>
                <a:t>n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2" name="参与 2"/>
            <p:cNvSpPr/>
            <p:nvPr/>
          </p:nvSpPr>
          <p:spPr>
            <a:xfrm>
              <a:off x="1686858" y="2581278"/>
              <a:ext cx="2555934" cy="6000"/>
            </a:xfrm>
            <a:custGeom>
              <a:avLst/>
              <a:gdLst>
                <a:gd name="rtl" fmla="*/ 1181632 w 2555934"/>
                <a:gd name="rtt" fmla="*/ -68000 h 6000"/>
                <a:gd name="rtr" fmla="*/ 1379632 w 2555934"/>
                <a:gd name="rtb" fmla="*/ 68000 h 6000"/>
              </a:gdLst>
              <a:ahLst/>
              <a:cxnLst/>
              <a:rect l="rtl" t="rtt" r="rtr" b="rtb"/>
              <a:pathLst>
                <a:path w="2555934" h="6000" fill="none">
                  <a:moveTo>
                    <a:pt x="0" y="0"/>
                  </a:moveTo>
                  <a:lnTo>
                    <a:pt x="2363934" y="0"/>
                  </a:lnTo>
                  <a:lnTo>
                    <a:pt x="2555934" y="5330"/>
                  </a:lnTo>
                </a:path>
              </a:pathLst>
            </a:custGeom>
            <a:noFill/>
            <a:ln w="6000" cap="flat">
              <a:solidFill>
                <a:srgbClr val="6D6D6D"/>
              </a:solidFill>
              <a:bevel/>
              <a:headEnd type="arrow" w="med" len="med"/>
            </a:ln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600" kern="100">
                  <a:solidFill>
                    <a:srgbClr val="303030"/>
                  </a:solidFill>
                  <a:effectLst/>
                  <a:latin typeface="Arial"/>
                  <a:ea typeface="宋体"/>
                  <a:cs typeface="Times New Roman"/>
                </a:rPr>
                <a:t>导出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grpSp>
          <p:nvGrpSpPr>
            <p:cNvPr id="13" name="Group 38"/>
            <p:cNvGrpSpPr/>
            <p:nvPr/>
          </p:nvGrpSpPr>
          <p:grpSpPr>
            <a:xfrm>
              <a:off x="4619484" y="956532"/>
              <a:ext cx="1090500" cy="621207"/>
              <a:chOff x="4619484" y="956532"/>
              <a:chExt cx="1090500" cy="621207"/>
            </a:xfrm>
          </p:grpSpPr>
          <p:sp>
            <p:nvSpPr>
              <p:cNvPr id="25" name="实体 5"/>
              <p:cNvSpPr/>
              <p:nvPr/>
            </p:nvSpPr>
            <p:spPr>
              <a:xfrm>
                <a:off x="4619484" y="956532"/>
                <a:ext cx="1090500" cy="621206"/>
              </a:xfrm>
              <a:custGeom>
                <a:avLst/>
                <a:gdLst>
                  <a:gd name="connsiteX0" fmla="*/ 0 w 1090500"/>
                  <a:gd name="connsiteY0" fmla="*/ 310603 h 621206"/>
                  <a:gd name="connsiteX1" fmla="*/ 545250 w 1090500"/>
                  <a:gd name="connsiteY1" fmla="*/ 0 h 621206"/>
                  <a:gd name="connsiteX2" fmla="*/ 1090500 w 1090500"/>
                  <a:gd name="connsiteY2" fmla="*/ 310603 h 621206"/>
                  <a:gd name="connsiteX3" fmla="*/ 545250 w 1090500"/>
                  <a:gd name="connsiteY3" fmla="*/ 621206 h 621206"/>
                  <a:gd name="connsiteX4" fmla="*/ 196290 w 1090500"/>
                  <a:gd name="connsiteY4" fmla="*/ 74545 h 621206"/>
                  <a:gd name="connsiteX5" fmla="*/ 894210 w 1090500"/>
                  <a:gd name="connsiteY5" fmla="*/ 74545 h 621206"/>
                  <a:gd name="connsiteX6" fmla="*/ 894210 w 1090500"/>
                  <a:gd name="connsiteY6" fmla="*/ 546662 h 621206"/>
                  <a:gd name="connsiteX7" fmla="*/ 196290 w 1090500"/>
                  <a:gd name="connsiteY7" fmla="*/ 546662 h 621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0" t="0" r="0" b="0"/>
                <a:pathLst>
                  <a:path w="1090500" h="621206" stroke="0">
                    <a:moveTo>
                      <a:pt x="0" y="310603"/>
                    </a:moveTo>
                    <a:cubicBezTo>
                      <a:pt x="0" y="139062"/>
                      <a:pt x="244117" y="0"/>
                      <a:pt x="545250" y="0"/>
                    </a:cubicBezTo>
                    <a:cubicBezTo>
                      <a:pt x="846383" y="0"/>
                      <a:pt x="1090500" y="139062"/>
                      <a:pt x="1090500" y="310603"/>
                    </a:cubicBezTo>
                    <a:cubicBezTo>
                      <a:pt x="1090500" y="482144"/>
                      <a:pt x="846383" y="621206"/>
                      <a:pt x="545250" y="621206"/>
                    </a:cubicBezTo>
                    <a:cubicBezTo>
                      <a:pt x="244117" y="621206"/>
                      <a:pt x="0" y="482144"/>
                      <a:pt x="0" y="310603"/>
                    </a:cubicBezTo>
                    <a:close/>
                  </a:path>
                  <a:path w="1090500" h="621206" fill="none">
                    <a:moveTo>
                      <a:pt x="0" y="310603"/>
                    </a:moveTo>
                    <a:cubicBezTo>
                      <a:pt x="0" y="139062"/>
                      <a:pt x="244117" y="0"/>
                      <a:pt x="545250" y="0"/>
                    </a:cubicBezTo>
                    <a:cubicBezTo>
                      <a:pt x="846383" y="0"/>
                      <a:pt x="1090500" y="139062"/>
                      <a:pt x="1090500" y="310603"/>
                    </a:cubicBezTo>
                    <a:cubicBezTo>
                      <a:pt x="1090500" y="482144"/>
                      <a:pt x="846383" y="621206"/>
                      <a:pt x="545250" y="621206"/>
                    </a:cubicBezTo>
                    <a:cubicBezTo>
                      <a:pt x="244117" y="621206"/>
                      <a:pt x="0" y="482144"/>
                      <a:pt x="0" y="310603"/>
                    </a:cubicBezTo>
                    <a:close/>
                    <a:moveTo>
                      <a:pt x="0" y="310603"/>
                    </a:moveTo>
                    <a:lnTo>
                      <a:pt x="1090500" y="310603"/>
                    </a:lnTo>
                  </a:path>
                </a:pathLst>
              </a:custGeom>
              <a:solidFill>
                <a:srgbClr val="E8EFF8"/>
              </a:solidFill>
              <a:ln w="6000" cap="flat">
                <a:solidFill>
                  <a:srgbClr val="83B3E3"/>
                </a:solidFill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Text 39"/>
              <p:cNvSpPr txBox="1"/>
              <p:nvPr/>
            </p:nvSpPr>
            <p:spPr>
              <a:xfrm>
                <a:off x="4619484" y="956532"/>
                <a:ext cx="1090500" cy="310603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管理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  <p:sp>
            <p:nvSpPr>
              <p:cNvPr id="27" name="Text 40"/>
              <p:cNvSpPr txBox="1"/>
              <p:nvPr/>
            </p:nvSpPr>
            <p:spPr>
              <a:xfrm>
                <a:off x="4619484" y="1267136"/>
                <a:ext cx="1090500" cy="310603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管理员编号</a:t>
                </a:r>
                <a:r>
                  <a:rPr lang="en-US" sz="600" kern="100">
                    <a:solidFill>
                      <a:srgbClr val="1F6391"/>
                    </a:solidFill>
                    <a:effectLst/>
                    <a:latin typeface="Calibri"/>
                    <a:ea typeface="宋体"/>
                    <a:cs typeface="Times New Roman"/>
                  </a:rPr>
                  <a:t> varchar(10)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sp>
          <p:nvSpPr>
            <p:cNvPr id="14" name="ConnectLine"/>
            <p:cNvSpPr/>
            <p:nvPr/>
          </p:nvSpPr>
          <p:spPr>
            <a:xfrm>
              <a:off x="5169984" y="6000"/>
              <a:ext cx="6000" cy="950532"/>
            </a:xfrm>
            <a:custGeom>
              <a:avLst/>
              <a:gdLst>
                <a:gd name="rtl" fmla="*/ -39000 w 6000"/>
                <a:gd name="rtt" fmla="*/ 415891 h 950532"/>
                <a:gd name="rtr" fmla="*/ 39000 w 6000"/>
                <a:gd name="rtb" fmla="*/ 539891 h 950532"/>
              </a:gdLst>
              <a:ahLst/>
              <a:cxnLst/>
              <a:rect l="rtl" t="rtt" r="rtr" b="rtb"/>
              <a:pathLst>
                <a:path w="6000" h="950532" fill="none">
                  <a:moveTo>
                    <a:pt x="0" y="0"/>
                  </a:moveTo>
                  <a:lnTo>
                    <a:pt x="0" y="758532"/>
                  </a:lnTo>
                  <a:lnTo>
                    <a:pt x="-5250" y="950532"/>
                  </a:lnTo>
                </a:path>
              </a:pathLst>
            </a:custGeom>
            <a:noFill/>
            <a:ln w="6000" cap="flat">
              <a:solidFill>
                <a:srgbClr val="236EA1"/>
              </a:solidFill>
              <a:bevel/>
            </a:ln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1F6391"/>
                  </a:solidFill>
                  <a:effectLst/>
                  <a:highlight>
                    <a:srgbClr val="FFFFFF"/>
                  </a:highlight>
                  <a:latin typeface="宋体"/>
                  <a:ea typeface="宋体"/>
                  <a:cs typeface="Times New Roman"/>
                </a:rPr>
                <a:t>1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5" name="ConnectLine"/>
            <p:cNvSpPr/>
            <p:nvPr/>
          </p:nvSpPr>
          <p:spPr>
            <a:xfrm>
              <a:off x="5164734" y="1577739"/>
              <a:ext cx="6000" cy="593462"/>
            </a:xfrm>
            <a:custGeom>
              <a:avLst/>
              <a:gdLst>
                <a:gd name="rtl" fmla="*/ -39000 w 6000"/>
                <a:gd name="rtt" fmla="*/ 234731 h 593462"/>
                <a:gd name="rtr" fmla="*/ 39000 w 6000"/>
                <a:gd name="rtb" fmla="*/ 358731 h 593462"/>
              </a:gdLst>
              <a:ahLst/>
              <a:cxnLst/>
              <a:rect l="rtl" t="rtt" r="rtr" b="rtb"/>
              <a:pathLst>
                <a:path w="6000" h="593462" fill="none">
                  <a:moveTo>
                    <a:pt x="0" y="0"/>
                  </a:moveTo>
                  <a:lnTo>
                    <a:pt x="0" y="593462"/>
                  </a:lnTo>
                </a:path>
              </a:pathLst>
            </a:custGeom>
            <a:noFill/>
            <a:ln w="6000" cap="flat">
              <a:solidFill>
                <a:srgbClr val="236EA1"/>
              </a:solidFill>
              <a:bevel/>
            </a:ln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1F6391"/>
                  </a:solidFill>
                  <a:effectLst/>
                  <a:highlight>
                    <a:srgbClr val="FFFFFF"/>
                  </a:highlight>
                  <a:latin typeface="宋体"/>
                  <a:ea typeface="宋体"/>
                  <a:cs typeface="Times New Roman"/>
                </a:rPr>
                <a:t>n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6" name="Text 41"/>
            <p:cNvSpPr txBox="1"/>
            <p:nvPr/>
          </p:nvSpPr>
          <p:spPr>
            <a:xfrm>
              <a:off x="0" y="0"/>
              <a:ext cx="5715984" cy="53014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7" name="Text 42"/>
            <p:cNvSpPr txBox="1"/>
            <p:nvPr/>
          </p:nvSpPr>
          <p:spPr>
            <a:xfrm>
              <a:off x="0" y="1325370"/>
              <a:ext cx="5715984" cy="53014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8" name="Text 43"/>
            <p:cNvSpPr txBox="1"/>
            <p:nvPr/>
          </p:nvSpPr>
          <p:spPr>
            <a:xfrm>
              <a:off x="0" y="2120592"/>
              <a:ext cx="5715984" cy="53014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9" name="Text 44"/>
            <p:cNvSpPr txBox="1"/>
            <p:nvPr/>
          </p:nvSpPr>
          <p:spPr>
            <a:xfrm>
              <a:off x="0" y="0"/>
              <a:ext cx="5715984" cy="53014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20" name="Text 45"/>
            <p:cNvSpPr txBox="1"/>
            <p:nvPr/>
          </p:nvSpPr>
          <p:spPr>
            <a:xfrm>
              <a:off x="0" y="1325370"/>
              <a:ext cx="5715984" cy="53014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21" name="Text 46"/>
            <p:cNvSpPr txBox="1"/>
            <p:nvPr/>
          </p:nvSpPr>
          <p:spPr>
            <a:xfrm>
              <a:off x="0" y="2120592"/>
              <a:ext cx="5715984" cy="53014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22" name="Text 47"/>
            <p:cNvSpPr txBox="1"/>
            <p:nvPr/>
          </p:nvSpPr>
          <p:spPr>
            <a:xfrm>
              <a:off x="0" y="0"/>
              <a:ext cx="5715984" cy="53014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23" name="Text 48"/>
            <p:cNvSpPr txBox="1"/>
            <p:nvPr/>
          </p:nvSpPr>
          <p:spPr>
            <a:xfrm>
              <a:off x="0" y="1325370"/>
              <a:ext cx="5715984" cy="530148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24" name="Text 49"/>
            <p:cNvSpPr txBox="1"/>
            <p:nvPr/>
          </p:nvSpPr>
          <p:spPr>
            <a:xfrm>
              <a:off x="-43" y="2120590"/>
              <a:ext cx="5715985" cy="881426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38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4"/>
          <p:cNvSpPr txBox="1"/>
          <p:nvPr/>
        </p:nvSpPr>
        <p:spPr>
          <a:xfrm>
            <a:off x="3643581" y="1036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ER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</a:p>
        </p:txBody>
      </p:sp>
      <p:grpSp>
        <p:nvGrpSpPr>
          <p:cNvPr id="3" name="Page-1"/>
          <p:cNvGrpSpPr/>
          <p:nvPr/>
        </p:nvGrpSpPr>
        <p:grpSpPr>
          <a:xfrm>
            <a:off x="1391285" y="850451"/>
            <a:ext cx="6056338" cy="3953547"/>
            <a:chOff x="0" y="0"/>
            <a:chExt cx="6361842" cy="4908486"/>
          </a:xfrm>
        </p:grpSpPr>
        <p:grpSp>
          <p:nvGrpSpPr>
            <p:cNvPr id="4" name="组合 3"/>
            <p:cNvGrpSpPr/>
            <p:nvPr/>
          </p:nvGrpSpPr>
          <p:grpSpPr>
            <a:xfrm>
              <a:off x="6000" y="6000"/>
              <a:ext cx="6331842" cy="4878486"/>
              <a:chOff x="6000" y="6000"/>
              <a:chExt cx="6331842" cy="4878486"/>
            </a:xfrm>
          </p:grpSpPr>
          <p:sp>
            <p:nvSpPr>
              <p:cNvPr id="89" name="任意多边形: 形状 117"/>
              <p:cNvSpPr/>
              <p:nvPr/>
            </p:nvSpPr>
            <p:spPr>
              <a:xfrm>
                <a:off x="10272" y="6000"/>
                <a:ext cx="6319140" cy="4878486"/>
              </a:xfrm>
              <a:custGeom>
                <a:avLst/>
                <a:gdLst/>
                <a:ahLst/>
                <a:cxnLst/>
                <a:rect l="0" t="0" r="0" b="0"/>
                <a:pathLst>
                  <a:path w="6319140" h="4878486">
                    <a:moveTo>
                      <a:pt x="0" y="0"/>
                    </a:moveTo>
                    <a:lnTo>
                      <a:pt x="6319140" y="0"/>
                    </a:lnTo>
                    <a:lnTo>
                      <a:pt x="6319140" y="4878486"/>
                    </a:lnTo>
                    <a:lnTo>
                      <a:pt x="0" y="48784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任意多边形: 形状 118"/>
              <p:cNvSpPr/>
              <p:nvPr/>
            </p:nvSpPr>
            <p:spPr>
              <a:xfrm>
                <a:off x="6000" y="6006"/>
                <a:ext cx="4429728" cy="4875522"/>
              </a:xfrm>
              <a:custGeom>
                <a:avLst/>
                <a:gdLst/>
                <a:ahLst/>
                <a:cxnLst/>
                <a:rect l="0" t="0" r="0" b="0"/>
                <a:pathLst>
                  <a:path w="4429728" h="4875522">
                    <a:moveTo>
                      <a:pt x="0" y="0"/>
                    </a:moveTo>
                    <a:lnTo>
                      <a:pt x="4261062" y="4875522"/>
                    </a:lnTo>
                    <a:lnTo>
                      <a:pt x="4429728" y="4865280"/>
                    </a:lnTo>
                    <a:lnTo>
                      <a:pt x="133206" y="65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任意多边形: 形状 119"/>
              <p:cNvSpPr/>
              <p:nvPr/>
            </p:nvSpPr>
            <p:spPr>
              <a:xfrm>
                <a:off x="434736" y="11232"/>
                <a:ext cx="4432014" cy="4870296"/>
              </a:xfrm>
              <a:custGeom>
                <a:avLst/>
                <a:gdLst/>
                <a:ahLst/>
                <a:cxnLst/>
                <a:rect l="0" t="0" r="0" b="0"/>
                <a:pathLst>
                  <a:path w="4432014" h="4870296">
                    <a:moveTo>
                      <a:pt x="0" y="0"/>
                    </a:moveTo>
                    <a:lnTo>
                      <a:pt x="4282092" y="4860054"/>
                    </a:lnTo>
                    <a:lnTo>
                      <a:pt x="4432014" y="4870296"/>
                    </a:lnTo>
                    <a:lnTo>
                      <a:pt x="129306" y="122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任意多边形: 形状 120"/>
              <p:cNvSpPr/>
              <p:nvPr/>
            </p:nvSpPr>
            <p:spPr>
              <a:xfrm>
                <a:off x="867624" y="11232"/>
                <a:ext cx="4405770" cy="4864908"/>
              </a:xfrm>
              <a:custGeom>
                <a:avLst/>
                <a:gdLst/>
                <a:ahLst/>
                <a:cxnLst/>
                <a:rect l="0" t="0" r="0" b="0"/>
                <a:pathLst>
                  <a:path w="4405770" h="4864908">
                    <a:moveTo>
                      <a:pt x="0" y="12288"/>
                    </a:moveTo>
                    <a:lnTo>
                      <a:pt x="4251798" y="4858440"/>
                    </a:lnTo>
                    <a:lnTo>
                      <a:pt x="4405770" y="4864908"/>
                    </a:lnTo>
                    <a:lnTo>
                      <a:pt x="112440" y="0"/>
                    </a:lnTo>
                    <a:lnTo>
                      <a:pt x="0" y="12288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任意多边形: 形状 121"/>
              <p:cNvSpPr/>
              <p:nvPr/>
            </p:nvSpPr>
            <p:spPr>
              <a:xfrm>
                <a:off x="1272408" y="20910"/>
                <a:ext cx="4385898" cy="4843674"/>
              </a:xfrm>
              <a:custGeom>
                <a:avLst/>
                <a:gdLst/>
                <a:ahLst/>
                <a:cxnLst/>
                <a:rect l="0" t="0" r="0" b="0"/>
                <a:pathLst>
                  <a:path w="4385898" h="4843674">
                    <a:moveTo>
                      <a:pt x="0" y="12288"/>
                    </a:moveTo>
                    <a:lnTo>
                      <a:pt x="4222128" y="4843674"/>
                    </a:lnTo>
                    <a:lnTo>
                      <a:pt x="4385898" y="4843674"/>
                    </a:lnTo>
                    <a:lnTo>
                      <a:pt x="112440" y="0"/>
                    </a:lnTo>
                    <a:lnTo>
                      <a:pt x="0" y="12288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任意多边形: 形状 122"/>
              <p:cNvSpPr/>
              <p:nvPr/>
            </p:nvSpPr>
            <p:spPr>
              <a:xfrm>
                <a:off x="1643460" y="11226"/>
                <a:ext cx="4413270" cy="4866198"/>
              </a:xfrm>
              <a:custGeom>
                <a:avLst/>
                <a:gdLst/>
                <a:ahLst/>
                <a:cxnLst/>
                <a:rect l="0" t="0" r="0" b="0"/>
                <a:pathLst>
                  <a:path w="4413270" h="4866198">
                    <a:moveTo>
                      <a:pt x="0" y="12288"/>
                    </a:moveTo>
                    <a:lnTo>
                      <a:pt x="4263354" y="4860054"/>
                    </a:lnTo>
                    <a:lnTo>
                      <a:pt x="4413270" y="4866198"/>
                    </a:lnTo>
                    <a:lnTo>
                      <a:pt x="112440" y="0"/>
                    </a:lnTo>
                    <a:lnTo>
                      <a:pt x="0" y="12288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任意多边形: 形状 123"/>
              <p:cNvSpPr/>
              <p:nvPr/>
            </p:nvSpPr>
            <p:spPr>
              <a:xfrm>
                <a:off x="2106978" y="17376"/>
                <a:ext cx="4221486" cy="4780176"/>
              </a:xfrm>
              <a:custGeom>
                <a:avLst/>
                <a:gdLst/>
                <a:ahLst/>
                <a:cxnLst/>
                <a:rect l="0" t="0" r="0" b="0"/>
                <a:pathLst>
                  <a:path w="4221486" h="4780176">
                    <a:moveTo>
                      <a:pt x="0" y="5421"/>
                    </a:moveTo>
                    <a:lnTo>
                      <a:pt x="4213992" y="4780176"/>
                    </a:lnTo>
                    <a:lnTo>
                      <a:pt x="4221486" y="4649100"/>
                    </a:lnTo>
                    <a:lnTo>
                      <a:pt x="117424" y="0"/>
                    </a:lnTo>
                    <a:lnTo>
                      <a:pt x="0" y="5421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任意多边形: 形状 124"/>
              <p:cNvSpPr/>
              <p:nvPr/>
            </p:nvSpPr>
            <p:spPr>
              <a:xfrm>
                <a:off x="2477394" y="7134"/>
                <a:ext cx="3851070" cy="4321416"/>
              </a:xfrm>
              <a:custGeom>
                <a:avLst/>
                <a:gdLst/>
                <a:ahLst/>
                <a:cxnLst/>
                <a:rect l="0" t="0" r="0" b="0"/>
                <a:pathLst>
                  <a:path w="3851070" h="4321416">
                    <a:moveTo>
                      <a:pt x="0" y="20481"/>
                    </a:moveTo>
                    <a:lnTo>
                      <a:pt x="3841704" y="4321416"/>
                    </a:lnTo>
                    <a:lnTo>
                      <a:pt x="3851070" y="4167810"/>
                    </a:lnTo>
                    <a:lnTo>
                      <a:pt x="93700" y="0"/>
                    </a:lnTo>
                    <a:lnTo>
                      <a:pt x="0" y="20481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任意多边形: 形状 125"/>
              <p:cNvSpPr/>
              <p:nvPr/>
            </p:nvSpPr>
            <p:spPr>
              <a:xfrm>
                <a:off x="2842824" y="7134"/>
                <a:ext cx="3485640" cy="3870840"/>
              </a:xfrm>
              <a:custGeom>
                <a:avLst/>
                <a:gdLst/>
                <a:ahLst/>
                <a:cxnLst/>
                <a:rect l="0" t="0" r="0" b="0"/>
                <a:pathLst>
                  <a:path w="3485640" h="3870840">
                    <a:moveTo>
                      <a:pt x="0" y="0"/>
                    </a:moveTo>
                    <a:lnTo>
                      <a:pt x="3485640" y="3870840"/>
                    </a:lnTo>
                    <a:lnTo>
                      <a:pt x="3485640" y="3727476"/>
                    </a:lnTo>
                    <a:lnTo>
                      <a:pt x="140550" y="10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任意多边形: 形状 126"/>
              <p:cNvSpPr/>
              <p:nvPr/>
            </p:nvSpPr>
            <p:spPr>
              <a:xfrm>
                <a:off x="3280404" y="17376"/>
                <a:ext cx="3048066" cy="3389544"/>
              </a:xfrm>
              <a:custGeom>
                <a:avLst/>
                <a:gdLst/>
                <a:ahLst/>
                <a:cxnLst/>
                <a:rect l="0" t="0" r="0" b="0"/>
                <a:pathLst>
                  <a:path w="3048066" h="3389544">
                    <a:moveTo>
                      <a:pt x="0" y="13314"/>
                    </a:moveTo>
                    <a:lnTo>
                      <a:pt x="3038694" y="3389544"/>
                    </a:lnTo>
                    <a:lnTo>
                      <a:pt x="3048066" y="3225702"/>
                    </a:lnTo>
                    <a:lnTo>
                      <a:pt x="124622" y="0"/>
                    </a:lnTo>
                    <a:lnTo>
                      <a:pt x="0" y="13314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任意多边形: 形状 127"/>
              <p:cNvSpPr/>
              <p:nvPr/>
            </p:nvSpPr>
            <p:spPr>
              <a:xfrm>
                <a:off x="3695490" y="17376"/>
                <a:ext cx="2635782" cy="2887770"/>
              </a:xfrm>
              <a:custGeom>
                <a:avLst/>
                <a:gdLst/>
                <a:ahLst/>
                <a:cxnLst/>
                <a:rect l="0" t="0" r="0" b="0"/>
                <a:pathLst>
                  <a:path w="2635782" h="2887770">
                    <a:moveTo>
                      <a:pt x="0" y="7173"/>
                    </a:moveTo>
                    <a:lnTo>
                      <a:pt x="2623602" y="2887770"/>
                    </a:lnTo>
                    <a:lnTo>
                      <a:pt x="2635782" y="2744406"/>
                    </a:lnTo>
                    <a:lnTo>
                      <a:pt x="112440" y="0"/>
                    </a:lnTo>
                    <a:lnTo>
                      <a:pt x="0" y="7173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任意多边形: 形状 1280"/>
              <p:cNvSpPr/>
              <p:nvPr/>
            </p:nvSpPr>
            <p:spPr>
              <a:xfrm>
                <a:off x="4135884" y="7134"/>
                <a:ext cx="2192580" cy="2437194"/>
              </a:xfrm>
              <a:custGeom>
                <a:avLst/>
                <a:gdLst/>
                <a:ahLst/>
                <a:cxnLst/>
                <a:rect l="0" t="0" r="0" b="0"/>
                <a:pathLst>
                  <a:path w="2192580" h="2437194">
                    <a:moveTo>
                      <a:pt x="0" y="20481"/>
                    </a:moveTo>
                    <a:lnTo>
                      <a:pt x="2192580" y="2437194"/>
                    </a:lnTo>
                    <a:lnTo>
                      <a:pt x="2183208" y="2263110"/>
                    </a:lnTo>
                    <a:lnTo>
                      <a:pt x="112440" y="0"/>
                    </a:lnTo>
                    <a:lnTo>
                      <a:pt x="0" y="20481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任意多边形: 形状 1281"/>
              <p:cNvSpPr/>
              <p:nvPr/>
            </p:nvSpPr>
            <p:spPr>
              <a:xfrm>
                <a:off x="4604388" y="7140"/>
                <a:ext cx="1733454" cy="1945662"/>
              </a:xfrm>
              <a:custGeom>
                <a:avLst/>
                <a:gdLst/>
                <a:ahLst/>
                <a:cxnLst/>
                <a:rect l="0" t="0" r="0" b="0"/>
                <a:pathLst>
                  <a:path w="1733454" h="1945662">
                    <a:moveTo>
                      <a:pt x="0" y="0"/>
                    </a:moveTo>
                    <a:lnTo>
                      <a:pt x="1733454" y="1945662"/>
                    </a:lnTo>
                    <a:lnTo>
                      <a:pt x="1733454" y="1772598"/>
                    </a:lnTo>
                    <a:lnTo>
                      <a:pt x="149920" y="2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任意多边形: 形状 1282"/>
              <p:cNvSpPr/>
              <p:nvPr/>
            </p:nvSpPr>
            <p:spPr>
              <a:xfrm>
                <a:off x="5108490" y="13284"/>
                <a:ext cx="1208730" cy="1372200"/>
              </a:xfrm>
              <a:custGeom>
                <a:avLst/>
                <a:gdLst/>
                <a:ahLst/>
                <a:cxnLst/>
                <a:rect l="0" t="0" r="0" b="0"/>
                <a:pathLst>
                  <a:path w="1208730" h="1372200">
                    <a:moveTo>
                      <a:pt x="0" y="0"/>
                    </a:moveTo>
                    <a:lnTo>
                      <a:pt x="1208730" y="1372200"/>
                    </a:lnTo>
                    <a:lnTo>
                      <a:pt x="1208730" y="1208358"/>
                    </a:lnTo>
                    <a:lnTo>
                      <a:pt x="1124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任意多边形: 形状 1283"/>
              <p:cNvSpPr/>
              <p:nvPr/>
            </p:nvSpPr>
            <p:spPr>
              <a:xfrm>
                <a:off x="5517022" y="7136"/>
                <a:ext cx="811446" cy="798744"/>
              </a:xfrm>
              <a:custGeom>
                <a:avLst/>
                <a:gdLst/>
                <a:ahLst/>
                <a:cxnLst/>
                <a:rect l="0" t="0" r="0" b="0"/>
                <a:pathLst>
                  <a:path w="811446" h="798744">
                    <a:moveTo>
                      <a:pt x="0" y="0"/>
                    </a:moveTo>
                    <a:lnTo>
                      <a:pt x="802074" y="798744"/>
                    </a:lnTo>
                    <a:lnTo>
                      <a:pt x="811446" y="675858"/>
                    </a:lnTo>
                    <a:lnTo>
                      <a:pt x="159291" y="204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任意多边形: 形状 1284"/>
              <p:cNvSpPr/>
              <p:nvPr/>
            </p:nvSpPr>
            <p:spPr>
              <a:xfrm>
                <a:off x="5991139" y="17375"/>
                <a:ext cx="336394" cy="266248"/>
              </a:xfrm>
              <a:custGeom>
                <a:avLst/>
                <a:gdLst/>
                <a:ahLst/>
                <a:cxnLst/>
                <a:rect l="0" t="0" r="0" b="0"/>
                <a:pathLst>
                  <a:path w="336394" h="266248">
                    <a:moveTo>
                      <a:pt x="0" y="0"/>
                    </a:moveTo>
                    <a:lnTo>
                      <a:pt x="336394" y="266248"/>
                    </a:lnTo>
                    <a:lnTo>
                      <a:pt x="327022" y="144379"/>
                    </a:lnTo>
                    <a:lnTo>
                      <a:pt x="1499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任意多边形: 形状 1285"/>
              <p:cNvSpPr/>
              <p:nvPr/>
            </p:nvSpPr>
            <p:spPr>
              <a:xfrm>
                <a:off x="13080" y="355302"/>
                <a:ext cx="3975288" cy="4520832"/>
              </a:xfrm>
              <a:custGeom>
                <a:avLst/>
                <a:gdLst/>
                <a:ahLst/>
                <a:cxnLst/>
                <a:rect l="0" t="0" r="0" b="0"/>
                <a:pathLst>
                  <a:path w="3975288" h="4520832">
                    <a:moveTo>
                      <a:pt x="0" y="159749"/>
                    </a:moveTo>
                    <a:lnTo>
                      <a:pt x="3809478" y="4514358"/>
                    </a:lnTo>
                    <a:lnTo>
                      <a:pt x="3975288" y="4520832"/>
                    </a:lnTo>
                    <a:lnTo>
                      <a:pt x="7496" y="0"/>
                    </a:lnTo>
                    <a:lnTo>
                      <a:pt x="0" y="159749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任意多边形: 形状 1286"/>
              <p:cNvSpPr/>
              <p:nvPr/>
            </p:nvSpPr>
            <p:spPr>
              <a:xfrm>
                <a:off x="13080" y="895998"/>
                <a:ext cx="3507462" cy="3980142"/>
              </a:xfrm>
              <a:custGeom>
                <a:avLst/>
                <a:gdLst/>
                <a:ahLst/>
                <a:cxnLst/>
                <a:rect l="0" t="0" r="0" b="0"/>
                <a:pathLst>
                  <a:path w="3507462" h="3980142">
                    <a:moveTo>
                      <a:pt x="0" y="159749"/>
                    </a:moveTo>
                    <a:lnTo>
                      <a:pt x="3359418" y="3980142"/>
                    </a:lnTo>
                    <a:lnTo>
                      <a:pt x="3507462" y="3973674"/>
                    </a:lnTo>
                    <a:lnTo>
                      <a:pt x="0" y="0"/>
                    </a:lnTo>
                    <a:lnTo>
                      <a:pt x="0" y="159749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任意多边形: 形状 1287"/>
              <p:cNvSpPr/>
              <p:nvPr/>
            </p:nvSpPr>
            <p:spPr>
              <a:xfrm>
                <a:off x="13086" y="1444872"/>
                <a:ext cx="3027798" cy="3432558"/>
              </a:xfrm>
              <a:custGeom>
                <a:avLst/>
                <a:gdLst/>
                <a:ahLst/>
                <a:cxnLst/>
                <a:rect l="0" t="0" r="0" b="0"/>
                <a:pathLst>
                  <a:path w="3027798" h="3432558">
                    <a:moveTo>
                      <a:pt x="0" y="176134"/>
                    </a:moveTo>
                    <a:lnTo>
                      <a:pt x="2855976" y="3432558"/>
                    </a:lnTo>
                    <a:lnTo>
                      <a:pt x="3027798" y="3432558"/>
                    </a:lnTo>
                    <a:lnTo>
                      <a:pt x="0" y="0"/>
                    </a:lnTo>
                    <a:lnTo>
                      <a:pt x="0" y="176134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任意多边形: 形状 1288"/>
              <p:cNvSpPr/>
              <p:nvPr/>
            </p:nvSpPr>
            <p:spPr>
              <a:xfrm>
                <a:off x="13086" y="2026524"/>
                <a:ext cx="2530368" cy="2843142"/>
              </a:xfrm>
              <a:custGeom>
                <a:avLst/>
                <a:gdLst/>
                <a:ahLst/>
                <a:cxnLst/>
                <a:rect l="0" t="0" r="0" b="0"/>
                <a:pathLst>
                  <a:path w="2530368" h="2843142">
                    <a:moveTo>
                      <a:pt x="0" y="172037"/>
                    </a:moveTo>
                    <a:lnTo>
                      <a:pt x="2376402" y="2836674"/>
                    </a:lnTo>
                    <a:lnTo>
                      <a:pt x="2530368" y="2843142"/>
                    </a:lnTo>
                    <a:lnTo>
                      <a:pt x="0" y="0"/>
                    </a:lnTo>
                    <a:lnTo>
                      <a:pt x="0" y="172037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任意多边形: 形状 1289"/>
              <p:cNvSpPr/>
              <p:nvPr/>
            </p:nvSpPr>
            <p:spPr>
              <a:xfrm>
                <a:off x="13080" y="2567214"/>
                <a:ext cx="1993938" cy="2310216"/>
              </a:xfrm>
              <a:custGeom>
                <a:avLst/>
                <a:gdLst/>
                <a:ahLst/>
                <a:cxnLst/>
                <a:rect l="0" t="0" r="0" b="0"/>
                <a:pathLst>
                  <a:path w="1993938" h="2310216">
                    <a:moveTo>
                      <a:pt x="0" y="196613"/>
                    </a:moveTo>
                    <a:lnTo>
                      <a:pt x="1832778" y="2310216"/>
                    </a:lnTo>
                    <a:lnTo>
                      <a:pt x="1993938" y="2310216"/>
                    </a:lnTo>
                    <a:lnTo>
                      <a:pt x="0" y="0"/>
                    </a:lnTo>
                    <a:lnTo>
                      <a:pt x="0" y="196613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任意多边形: 形状 1290"/>
              <p:cNvSpPr/>
              <p:nvPr/>
            </p:nvSpPr>
            <p:spPr>
              <a:xfrm>
                <a:off x="13074" y="3132480"/>
                <a:ext cx="1505904" cy="1737186"/>
              </a:xfrm>
              <a:custGeom>
                <a:avLst/>
                <a:gdLst/>
                <a:ahLst/>
                <a:cxnLst/>
                <a:rect l="0" t="0" r="0" b="0"/>
                <a:pathLst>
                  <a:path w="1505904" h="1737186">
                    <a:moveTo>
                      <a:pt x="0" y="180230"/>
                    </a:moveTo>
                    <a:lnTo>
                      <a:pt x="1346016" y="1737186"/>
                    </a:lnTo>
                    <a:lnTo>
                      <a:pt x="1505904" y="1737186"/>
                    </a:lnTo>
                    <a:lnTo>
                      <a:pt x="0" y="0"/>
                    </a:lnTo>
                    <a:lnTo>
                      <a:pt x="0" y="180230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任意多边形: 形状 1291"/>
              <p:cNvSpPr/>
              <p:nvPr/>
            </p:nvSpPr>
            <p:spPr>
              <a:xfrm>
                <a:off x="13080" y="3734609"/>
                <a:ext cx="943332" cy="1141524"/>
              </a:xfrm>
              <a:custGeom>
                <a:avLst/>
                <a:gdLst/>
                <a:ahLst/>
                <a:cxnLst/>
                <a:rect l="0" t="0" r="0" b="0"/>
                <a:pathLst>
                  <a:path w="943332" h="1141524">
                    <a:moveTo>
                      <a:pt x="0" y="208903"/>
                    </a:moveTo>
                    <a:lnTo>
                      <a:pt x="777522" y="1141524"/>
                    </a:lnTo>
                    <a:lnTo>
                      <a:pt x="943332" y="1141524"/>
                    </a:lnTo>
                    <a:lnTo>
                      <a:pt x="0" y="0"/>
                    </a:lnTo>
                    <a:lnTo>
                      <a:pt x="0" y="208903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任意多边形: 形状 1292"/>
              <p:cNvSpPr/>
              <p:nvPr/>
            </p:nvSpPr>
            <p:spPr>
              <a:xfrm>
                <a:off x="13080" y="4377702"/>
                <a:ext cx="410369" cy="504900"/>
              </a:xfrm>
              <a:custGeom>
                <a:avLst/>
                <a:gdLst/>
                <a:ahLst/>
                <a:cxnLst/>
                <a:rect l="0" t="0" r="0" b="0"/>
                <a:pathLst>
                  <a:path w="410369" h="504900">
                    <a:moveTo>
                      <a:pt x="0" y="204806"/>
                    </a:moveTo>
                    <a:lnTo>
                      <a:pt x="274168" y="504900"/>
                    </a:lnTo>
                    <a:lnTo>
                      <a:pt x="410369" y="498432"/>
                    </a:lnTo>
                    <a:lnTo>
                      <a:pt x="0" y="0"/>
                    </a:lnTo>
                    <a:lnTo>
                      <a:pt x="0" y="204806"/>
                    </a:lnTo>
                    <a:close/>
                  </a:path>
                </a:pathLst>
              </a:custGeom>
              <a:solidFill>
                <a:srgbClr val="FFFFFF"/>
              </a:solidFill>
              <a:ln w="6000" cap="flat">
                <a:noFill/>
                <a:beve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Attribute"/>
            <p:cNvGrpSpPr/>
            <p:nvPr/>
          </p:nvGrpSpPr>
          <p:grpSpPr>
            <a:xfrm>
              <a:off x="259387" y="1386068"/>
              <a:ext cx="521575" cy="312945"/>
              <a:chOff x="259387" y="1386068"/>
              <a:chExt cx="521575" cy="312945"/>
            </a:xfrm>
          </p:grpSpPr>
          <p:sp>
            <p:nvSpPr>
              <p:cNvPr id="87" name="任意多边形: 形状 1294"/>
              <p:cNvSpPr/>
              <p:nvPr/>
            </p:nvSpPr>
            <p:spPr>
              <a:xfrm>
                <a:off x="259387" y="1386068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Text 2"/>
              <p:cNvSpPr txBox="1"/>
              <p:nvPr/>
            </p:nvSpPr>
            <p:spPr>
              <a:xfrm>
                <a:off x="259387" y="1386068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事项编号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6" name="Attribute"/>
            <p:cNvGrpSpPr/>
            <p:nvPr/>
          </p:nvGrpSpPr>
          <p:grpSpPr>
            <a:xfrm>
              <a:off x="259387" y="1873628"/>
              <a:ext cx="521575" cy="312945"/>
              <a:chOff x="259387" y="1873628"/>
              <a:chExt cx="521575" cy="312945"/>
            </a:xfrm>
          </p:grpSpPr>
          <p:sp>
            <p:nvSpPr>
              <p:cNvPr id="85" name="任意多边形: 形状 1297"/>
              <p:cNvSpPr/>
              <p:nvPr/>
            </p:nvSpPr>
            <p:spPr>
              <a:xfrm>
                <a:off x="259387" y="1873628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Text 3"/>
              <p:cNvSpPr txBox="1"/>
              <p:nvPr/>
            </p:nvSpPr>
            <p:spPr>
              <a:xfrm>
                <a:off x="259387" y="1873628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事项类型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7" name="Attribute"/>
            <p:cNvGrpSpPr/>
            <p:nvPr/>
          </p:nvGrpSpPr>
          <p:grpSpPr>
            <a:xfrm>
              <a:off x="259387" y="2361188"/>
              <a:ext cx="521575" cy="312945"/>
              <a:chOff x="259387" y="2361188"/>
              <a:chExt cx="521575" cy="312945"/>
            </a:xfrm>
          </p:grpSpPr>
          <p:sp>
            <p:nvSpPr>
              <p:cNvPr id="83" name="任意多边形: 形状 1300"/>
              <p:cNvSpPr/>
              <p:nvPr/>
            </p:nvSpPr>
            <p:spPr>
              <a:xfrm>
                <a:off x="259387" y="2361188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Text 4"/>
              <p:cNvSpPr txBox="1"/>
              <p:nvPr/>
            </p:nvSpPr>
            <p:spPr>
              <a:xfrm>
                <a:off x="259387" y="2361188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数据库号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sp>
          <p:nvSpPr>
            <p:cNvPr id="8" name="Entity"/>
            <p:cNvSpPr/>
            <p:nvPr/>
          </p:nvSpPr>
          <p:spPr>
            <a:xfrm>
              <a:off x="1058755" y="1853176"/>
              <a:ext cx="589606" cy="353764"/>
            </a:xfrm>
            <a:custGeom>
              <a:avLst/>
              <a:gdLst>
                <a:gd name="connsiteX0" fmla="*/ 0 w 589606"/>
                <a:gd name="connsiteY0" fmla="*/ 176882 h 353764"/>
                <a:gd name="connsiteX1" fmla="*/ 294803 w 589606"/>
                <a:gd name="connsiteY1" fmla="*/ 0 h 353764"/>
                <a:gd name="connsiteX2" fmla="*/ 589606 w 589606"/>
                <a:gd name="connsiteY2" fmla="*/ 176882 h 353764"/>
                <a:gd name="connsiteX3" fmla="*/ 294803 w 589606"/>
                <a:gd name="connsiteY3" fmla="*/ 353764 h 353764"/>
                <a:gd name="connsiteX4" fmla="*/ 442205 w 589606"/>
                <a:gd name="connsiteY4" fmla="*/ 0 h 353764"/>
                <a:gd name="connsiteX5" fmla="*/ 147401 w 589606"/>
                <a:gd name="connsiteY5" fmla="*/ 0 h 353764"/>
                <a:gd name="connsiteX6" fmla="*/ 147401 w 589606"/>
                <a:gd name="connsiteY6" fmla="*/ 353764 h 353764"/>
                <a:gd name="connsiteX7" fmla="*/ 442205 w 589606"/>
                <a:gd name="connsiteY7" fmla="*/ 353764 h 353764"/>
                <a:gd name="connsiteX8" fmla="*/ 0 w 589606"/>
                <a:gd name="connsiteY8" fmla="*/ 88441 h 353764"/>
                <a:gd name="connsiteX9" fmla="*/ 0 w 589606"/>
                <a:gd name="connsiteY9" fmla="*/ 265323 h 353764"/>
                <a:gd name="connsiteX10" fmla="*/ 589606 w 589606"/>
                <a:gd name="connsiteY10" fmla="*/ 88441 h 353764"/>
                <a:gd name="connsiteX11" fmla="*/ 589606 w 589606"/>
                <a:gd name="connsiteY11" fmla="*/ 265323 h 35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606" h="353764">
                  <a:moveTo>
                    <a:pt x="0" y="0"/>
                  </a:moveTo>
                  <a:lnTo>
                    <a:pt x="0" y="353764"/>
                  </a:lnTo>
                  <a:lnTo>
                    <a:pt x="589606" y="353764"/>
                  </a:lnTo>
                  <a:lnTo>
                    <a:pt x="5896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7C1"/>
            </a:solidFill>
            <a:ln w="6000" cap="flat">
              <a:solidFill>
                <a:srgbClr val="45A1AA"/>
              </a:solidFill>
              <a:bevel/>
            </a:ln>
            <a:effectLst>
              <a:outerShdw dist="16971" dir="2700000" algn="tl" rotWithShape="0">
                <a:srgbClr val="50B7C1">
                  <a:alpha val="20000"/>
                </a:srgbClr>
              </a:outerShdw>
            </a:effectLst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600" kern="100">
                  <a:solidFill>
                    <a:srgbClr val="FFFFFF"/>
                  </a:solidFill>
                  <a:effectLst/>
                  <a:latin typeface="Comic Sans MS"/>
                  <a:ea typeface="宋体"/>
                  <a:cs typeface="Times New Roman"/>
                </a:rPr>
                <a:t>事项信息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9" name="Line connector"/>
            <p:cNvSpPr/>
            <p:nvPr/>
          </p:nvSpPr>
          <p:spPr>
            <a:xfrm rot="3309510">
              <a:off x="557649" y="1571000"/>
              <a:ext cx="277795" cy="399078"/>
            </a:xfrm>
            <a:custGeom>
              <a:avLst/>
              <a:gdLst/>
              <a:ahLst/>
              <a:cxnLst/>
              <a:rect l="0" t="0" r="0" b="0"/>
              <a:pathLst>
                <a:path w="277795" h="399078" fill="none">
                  <a:moveTo>
                    <a:pt x="0" y="0"/>
                  </a:moveTo>
                  <a:lnTo>
                    <a:pt x="486244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connector"/>
            <p:cNvSpPr/>
            <p:nvPr/>
          </p:nvSpPr>
          <p:spPr>
            <a:xfrm rot="-491">
              <a:off x="780962" y="2030082"/>
              <a:ext cx="277795" cy="6000"/>
            </a:xfrm>
            <a:custGeom>
              <a:avLst/>
              <a:gdLst/>
              <a:ahLst/>
              <a:cxnLst/>
              <a:rect l="0" t="0" r="0" b="0"/>
              <a:pathLst>
                <a:path w="277795" h="6000" fill="none">
                  <a:moveTo>
                    <a:pt x="0" y="0"/>
                  </a:moveTo>
                  <a:lnTo>
                    <a:pt x="277795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connector"/>
            <p:cNvSpPr/>
            <p:nvPr/>
          </p:nvSpPr>
          <p:spPr>
            <a:xfrm rot="-3309834">
              <a:off x="885220" y="2318082"/>
              <a:ext cx="277795" cy="399158"/>
            </a:xfrm>
            <a:custGeom>
              <a:avLst/>
              <a:gdLst/>
              <a:ahLst/>
              <a:cxnLst/>
              <a:rect l="0" t="0" r="0" b="0"/>
              <a:pathLst>
                <a:path w="277795" h="399158" fill="none">
                  <a:moveTo>
                    <a:pt x="0" y="0"/>
                  </a:moveTo>
                  <a:lnTo>
                    <a:pt x="486310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Relationship"/>
            <p:cNvSpPr/>
            <p:nvPr/>
          </p:nvSpPr>
          <p:spPr>
            <a:xfrm>
              <a:off x="1963859" y="1831447"/>
              <a:ext cx="657636" cy="394583"/>
            </a:xfrm>
            <a:custGeom>
              <a:avLst/>
              <a:gdLst>
                <a:gd name="connsiteX0" fmla="*/ 0 w 657636"/>
                <a:gd name="connsiteY0" fmla="*/ 197291 h 394583"/>
                <a:gd name="connsiteX1" fmla="*/ 328819 w 657636"/>
                <a:gd name="connsiteY1" fmla="*/ 0 h 394583"/>
                <a:gd name="connsiteX2" fmla="*/ 657636 w 657636"/>
                <a:gd name="connsiteY2" fmla="*/ 197291 h 394583"/>
                <a:gd name="connsiteX3" fmla="*/ 328819 w 657636"/>
                <a:gd name="connsiteY3" fmla="*/ 394583 h 3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636" h="394583">
                  <a:moveTo>
                    <a:pt x="0" y="197291"/>
                  </a:moveTo>
                  <a:lnTo>
                    <a:pt x="328819" y="0"/>
                  </a:lnTo>
                  <a:lnTo>
                    <a:pt x="657636" y="197291"/>
                  </a:lnTo>
                  <a:lnTo>
                    <a:pt x="328819" y="394583"/>
                  </a:lnTo>
                  <a:lnTo>
                    <a:pt x="0" y="197291"/>
                  </a:lnTo>
                  <a:close/>
                </a:path>
              </a:pathLst>
            </a:custGeom>
            <a:solidFill>
              <a:srgbClr val="08488F"/>
            </a:solidFill>
            <a:ln w="6000" cap="flat">
              <a:solidFill>
                <a:srgbClr val="063E7D"/>
              </a:solidFill>
              <a:bevel/>
            </a:ln>
            <a:effectLst>
              <a:outerShdw dist="16971" dir="2700000" algn="tl" rotWithShape="0">
                <a:srgbClr val="08488F">
                  <a:alpha val="20000"/>
                </a:srgbClr>
              </a:outerShdw>
            </a:effectLst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600" kern="100">
                  <a:solidFill>
                    <a:srgbClr val="FFFFFF"/>
                  </a:solidFill>
                  <a:effectLst/>
                  <a:latin typeface="Comic Sans MS"/>
                  <a:ea typeface="宋体"/>
                  <a:cs typeface="Times New Roman"/>
                </a:rPr>
                <a:t>创建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3" name="Line connector"/>
            <p:cNvSpPr/>
            <p:nvPr/>
          </p:nvSpPr>
          <p:spPr>
            <a:xfrm rot="-14414">
              <a:off x="1648364" y="2029398"/>
              <a:ext cx="315496" cy="6000"/>
            </a:xfrm>
            <a:custGeom>
              <a:avLst/>
              <a:gdLst/>
              <a:ahLst/>
              <a:cxnLst/>
              <a:rect l="0" t="0" r="0" b="0"/>
              <a:pathLst>
                <a:path w="315496" h="6000" fill="none">
                  <a:moveTo>
                    <a:pt x="0" y="0"/>
                  </a:moveTo>
                  <a:lnTo>
                    <a:pt x="315499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 5"/>
            <p:cNvSpPr txBox="1"/>
            <p:nvPr/>
          </p:nvSpPr>
          <p:spPr>
            <a:xfrm>
              <a:off x="1705104" y="1887900"/>
              <a:ext cx="136000" cy="156000"/>
            </a:xfrm>
            <a:prstGeom prst="rect">
              <a:avLst/>
            </a:prstGeom>
            <a:noFill/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436F8E"/>
                  </a:solidFill>
                  <a:effectLst/>
                  <a:latin typeface="Comic Sans MS"/>
                  <a:ea typeface="宋体"/>
                  <a:cs typeface="Times New Roman"/>
                </a:rPr>
                <a:t>N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5" name="Entity"/>
            <p:cNvSpPr/>
            <p:nvPr/>
          </p:nvSpPr>
          <p:spPr>
            <a:xfrm>
              <a:off x="2913655" y="1853320"/>
              <a:ext cx="589606" cy="353764"/>
            </a:xfrm>
            <a:custGeom>
              <a:avLst/>
              <a:gdLst>
                <a:gd name="connsiteX0" fmla="*/ 0 w 589606"/>
                <a:gd name="connsiteY0" fmla="*/ 176882 h 353764"/>
                <a:gd name="connsiteX1" fmla="*/ 294803 w 589606"/>
                <a:gd name="connsiteY1" fmla="*/ 0 h 353764"/>
                <a:gd name="connsiteX2" fmla="*/ 589606 w 589606"/>
                <a:gd name="connsiteY2" fmla="*/ 176882 h 353764"/>
                <a:gd name="connsiteX3" fmla="*/ 294803 w 589606"/>
                <a:gd name="connsiteY3" fmla="*/ 353764 h 353764"/>
                <a:gd name="connsiteX4" fmla="*/ 442205 w 589606"/>
                <a:gd name="connsiteY4" fmla="*/ 0 h 353764"/>
                <a:gd name="connsiteX5" fmla="*/ 147401 w 589606"/>
                <a:gd name="connsiteY5" fmla="*/ 0 h 353764"/>
                <a:gd name="connsiteX6" fmla="*/ 147401 w 589606"/>
                <a:gd name="connsiteY6" fmla="*/ 353764 h 353764"/>
                <a:gd name="connsiteX7" fmla="*/ 442205 w 589606"/>
                <a:gd name="connsiteY7" fmla="*/ 353764 h 353764"/>
                <a:gd name="connsiteX8" fmla="*/ 0 w 589606"/>
                <a:gd name="connsiteY8" fmla="*/ 88441 h 353764"/>
                <a:gd name="connsiteX9" fmla="*/ 0 w 589606"/>
                <a:gd name="connsiteY9" fmla="*/ 265323 h 353764"/>
                <a:gd name="connsiteX10" fmla="*/ 589606 w 589606"/>
                <a:gd name="connsiteY10" fmla="*/ 88441 h 353764"/>
                <a:gd name="connsiteX11" fmla="*/ 589606 w 589606"/>
                <a:gd name="connsiteY11" fmla="*/ 265323 h 35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606" h="353764">
                  <a:moveTo>
                    <a:pt x="0" y="0"/>
                  </a:moveTo>
                  <a:lnTo>
                    <a:pt x="0" y="353764"/>
                  </a:lnTo>
                  <a:lnTo>
                    <a:pt x="589606" y="353764"/>
                  </a:lnTo>
                  <a:lnTo>
                    <a:pt x="5896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7C1"/>
            </a:solidFill>
            <a:ln w="6000" cap="flat">
              <a:solidFill>
                <a:srgbClr val="45A1AA"/>
              </a:solidFill>
              <a:bevel/>
            </a:ln>
            <a:effectLst>
              <a:outerShdw dist="16971" dir="2700000" algn="tl" rotWithShape="0">
                <a:srgbClr val="50B7C1">
                  <a:alpha val="20000"/>
                </a:srgbClr>
              </a:outerShdw>
            </a:effectLst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600" kern="100">
                  <a:solidFill>
                    <a:srgbClr val="FFFFFF"/>
                  </a:solidFill>
                  <a:effectLst/>
                  <a:latin typeface="Comic Sans MS"/>
                  <a:ea typeface="宋体"/>
                  <a:cs typeface="Times New Roman"/>
                </a:rPr>
                <a:t>用户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16" name="Line connector"/>
            <p:cNvSpPr/>
            <p:nvPr/>
          </p:nvSpPr>
          <p:spPr>
            <a:xfrm rot="17233">
              <a:off x="2621497" y="2029470"/>
              <a:ext cx="292157" cy="6000"/>
            </a:xfrm>
            <a:custGeom>
              <a:avLst/>
              <a:gdLst/>
              <a:ahLst/>
              <a:cxnLst/>
              <a:rect l="0" t="0" r="0" b="0"/>
              <a:pathLst>
                <a:path w="292157" h="6000" fill="none">
                  <a:moveTo>
                    <a:pt x="0" y="0"/>
                  </a:moveTo>
                  <a:lnTo>
                    <a:pt x="292161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 6"/>
            <p:cNvSpPr txBox="1"/>
            <p:nvPr/>
          </p:nvSpPr>
          <p:spPr>
            <a:xfrm>
              <a:off x="2596884" y="1888044"/>
              <a:ext cx="108000" cy="156000"/>
            </a:xfrm>
            <a:prstGeom prst="rect">
              <a:avLst/>
            </a:prstGeom>
            <a:noFill/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436F8E"/>
                  </a:solidFill>
                  <a:effectLst/>
                  <a:latin typeface="Comic Sans MS"/>
                  <a:ea typeface="宋体"/>
                  <a:cs typeface="Times New Roman"/>
                </a:rPr>
                <a:t>1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grpSp>
          <p:nvGrpSpPr>
            <p:cNvPr id="18" name="Attribute"/>
            <p:cNvGrpSpPr/>
            <p:nvPr/>
          </p:nvGrpSpPr>
          <p:grpSpPr>
            <a:xfrm>
              <a:off x="3745838" y="641534"/>
              <a:ext cx="521575" cy="312945"/>
              <a:chOff x="3745838" y="641534"/>
              <a:chExt cx="521575" cy="312945"/>
            </a:xfrm>
          </p:grpSpPr>
          <p:sp>
            <p:nvSpPr>
              <p:cNvPr id="81" name="任意多边形: 形状 1328"/>
              <p:cNvSpPr/>
              <p:nvPr/>
            </p:nvSpPr>
            <p:spPr>
              <a:xfrm>
                <a:off x="3745838" y="641534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Text 7"/>
              <p:cNvSpPr txBox="1"/>
              <p:nvPr/>
            </p:nvSpPr>
            <p:spPr>
              <a:xfrm>
                <a:off x="3745838" y="641534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用户邮箱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19" name="Attribute"/>
            <p:cNvGrpSpPr/>
            <p:nvPr/>
          </p:nvGrpSpPr>
          <p:grpSpPr>
            <a:xfrm>
              <a:off x="2879642" y="593060"/>
              <a:ext cx="521575" cy="312945"/>
              <a:chOff x="2879642" y="593060"/>
              <a:chExt cx="521575" cy="312945"/>
            </a:xfrm>
          </p:grpSpPr>
          <p:sp>
            <p:nvSpPr>
              <p:cNvPr id="79" name="任意多边形: 形状 1331"/>
              <p:cNvSpPr/>
              <p:nvPr/>
            </p:nvSpPr>
            <p:spPr>
              <a:xfrm>
                <a:off x="2879642" y="593060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Text 8"/>
              <p:cNvSpPr txBox="1"/>
              <p:nvPr/>
            </p:nvSpPr>
            <p:spPr>
              <a:xfrm>
                <a:off x="2879642" y="593060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用户密码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20" name="Attribute"/>
            <p:cNvGrpSpPr/>
            <p:nvPr/>
          </p:nvGrpSpPr>
          <p:grpSpPr>
            <a:xfrm>
              <a:off x="1963862" y="641534"/>
              <a:ext cx="521575" cy="312945"/>
              <a:chOff x="1963862" y="641534"/>
              <a:chExt cx="521575" cy="312945"/>
            </a:xfrm>
          </p:grpSpPr>
          <p:sp>
            <p:nvSpPr>
              <p:cNvPr id="77" name="任意多边形: 形状 1334"/>
              <p:cNvSpPr/>
              <p:nvPr/>
            </p:nvSpPr>
            <p:spPr>
              <a:xfrm>
                <a:off x="1963862" y="641534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Text 9"/>
              <p:cNvSpPr txBox="1"/>
              <p:nvPr/>
            </p:nvSpPr>
            <p:spPr>
              <a:xfrm>
                <a:off x="1963862" y="641534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用户账号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sp>
          <p:nvSpPr>
            <p:cNvPr id="21" name="Line connector"/>
            <p:cNvSpPr/>
            <p:nvPr/>
          </p:nvSpPr>
          <p:spPr>
            <a:xfrm rot="3780204">
              <a:off x="1792417" y="869719"/>
              <a:ext cx="522103" cy="1024835"/>
            </a:xfrm>
            <a:custGeom>
              <a:avLst/>
              <a:gdLst/>
              <a:ahLst/>
              <a:cxnLst/>
              <a:rect l="0" t="0" r="0" b="0"/>
              <a:pathLst>
                <a:path w="522103" h="1024835" fill="none">
                  <a:moveTo>
                    <a:pt x="0" y="0"/>
                  </a:moveTo>
                  <a:lnTo>
                    <a:pt x="1150164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connector"/>
            <p:cNvSpPr/>
            <p:nvPr/>
          </p:nvSpPr>
          <p:spPr>
            <a:xfrm rot="5687358">
              <a:off x="2625423" y="432349"/>
              <a:ext cx="79370" cy="947315"/>
            </a:xfrm>
            <a:custGeom>
              <a:avLst/>
              <a:gdLst/>
              <a:ahLst/>
              <a:cxnLst/>
              <a:rect l="0" t="0" r="0" b="0"/>
              <a:pathLst>
                <a:path w="79370" h="947315" fill="none">
                  <a:moveTo>
                    <a:pt x="0" y="0"/>
                  </a:moveTo>
                  <a:lnTo>
                    <a:pt x="950634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connector"/>
            <p:cNvSpPr/>
            <p:nvPr/>
          </p:nvSpPr>
          <p:spPr>
            <a:xfrm rot="7896294">
              <a:off x="3006503" y="505057"/>
              <a:ext cx="798168" cy="898843"/>
            </a:xfrm>
            <a:custGeom>
              <a:avLst/>
              <a:gdLst/>
              <a:ahLst/>
              <a:cxnLst/>
              <a:rect l="0" t="0" r="0" b="0"/>
              <a:pathLst>
                <a:path w="798168" h="898843" fill="none">
                  <a:moveTo>
                    <a:pt x="0" y="0"/>
                  </a:moveTo>
                  <a:lnTo>
                    <a:pt x="1202078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lationship"/>
            <p:cNvSpPr/>
            <p:nvPr/>
          </p:nvSpPr>
          <p:spPr>
            <a:xfrm>
              <a:off x="3810113" y="2598007"/>
              <a:ext cx="657636" cy="394583"/>
            </a:xfrm>
            <a:custGeom>
              <a:avLst/>
              <a:gdLst>
                <a:gd name="connsiteX0" fmla="*/ 0 w 657636"/>
                <a:gd name="connsiteY0" fmla="*/ 197291 h 394583"/>
                <a:gd name="connsiteX1" fmla="*/ 328819 w 657636"/>
                <a:gd name="connsiteY1" fmla="*/ 0 h 394583"/>
                <a:gd name="connsiteX2" fmla="*/ 657636 w 657636"/>
                <a:gd name="connsiteY2" fmla="*/ 197291 h 394583"/>
                <a:gd name="connsiteX3" fmla="*/ 328819 w 657636"/>
                <a:gd name="connsiteY3" fmla="*/ 394583 h 3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636" h="394583">
                  <a:moveTo>
                    <a:pt x="0" y="197291"/>
                  </a:moveTo>
                  <a:lnTo>
                    <a:pt x="328819" y="0"/>
                  </a:lnTo>
                  <a:lnTo>
                    <a:pt x="657636" y="197291"/>
                  </a:lnTo>
                  <a:lnTo>
                    <a:pt x="328819" y="394583"/>
                  </a:lnTo>
                  <a:lnTo>
                    <a:pt x="0" y="197291"/>
                  </a:lnTo>
                  <a:close/>
                </a:path>
              </a:pathLst>
            </a:custGeom>
            <a:solidFill>
              <a:srgbClr val="08488F"/>
            </a:solidFill>
            <a:ln w="6000" cap="flat">
              <a:solidFill>
                <a:srgbClr val="063E7D"/>
              </a:solidFill>
              <a:bevel/>
            </a:ln>
            <a:effectLst>
              <a:outerShdw dist="16971" dir="2700000" algn="tl" rotWithShape="0">
                <a:srgbClr val="08488F">
                  <a:alpha val="20000"/>
                </a:srgbClr>
              </a:outerShdw>
            </a:effectLst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600" kern="100">
                  <a:solidFill>
                    <a:srgbClr val="FFFFFF"/>
                  </a:solidFill>
                  <a:effectLst/>
                  <a:latin typeface="Comic Sans MS"/>
                  <a:ea typeface="宋体"/>
                  <a:cs typeface="Times New Roman"/>
                </a:rPr>
                <a:t>管理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25" name="Line connector"/>
            <p:cNvSpPr/>
            <p:nvPr/>
          </p:nvSpPr>
          <p:spPr>
            <a:xfrm rot="-3679500">
              <a:off x="3602069" y="3210581"/>
              <a:ext cx="454256" cy="830575"/>
            </a:xfrm>
            <a:custGeom>
              <a:avLst/>
              <a:gdLst/>
              <a:ahLst/>
              <a:cxnLst/>
              <a:rect l="0" t="0" r="0" b="0"/>
              <a:pathLst>
                <a:path w="454256" h="830575" fill="none">
                  <a:moveTo>
                    <a:pt x="0" y="0"/>
                  </a:moveTo>
                  <a:lnTo>
                    <a:pt x="946680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Text 10"/>
            <p:cNvSpPr txBox="1"/>
            <p:nvPr/>
          </p:nvSpPr>
          <p:spPr>
            <a:xfrm>
              <a:off x="4434348" y="2199714"/>
              <a:ext cx="108000" cy="156000"/>
            </a:xfrm>
            <a:prstGeom prst="rect">
              <a:avLst/>
            </a:prstGeom>
            <a:noFill/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436F8E"/>
                  </a:solidFill>
                  <a:effectLst/>
                  <a:latin typeface="Comic Sans MS"/>
                  <a:ea typeface="宋体"/>
                  <a:cs typeface="Times New Roman"/>
                </a:rPr>
                <a:t>1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27" name="Entity"/>
            <p:cNvSpPr/>
            <p:nvPr/>
          </p:nvSpPr>
          <p:spPr>
            <a:xfrm>
              <a:off x="4793074" y="1833392"/>
              <a:ext cx="656034" cy="393620"/>
            </a:xfrm>
            <a:custGeom>
              <a:avLst/>
              <a:gdLst>
                <a:gd name="connsiteX0" fmla="*/ 0 w 656034"/>
                <a:gd name="connsiteY0" fmla="*/ 196810 h 393620"/>
                <a:gd name="connsiteX1" fmla="*/ 328016 w 656034"/>
                <a:gd name="connsiteY1" fmla="*/ 0 h 393620"/>
                <a:gd name="connsiteX2" fmla="*/ 656034 w 656034"/>
                <a:gd name="connsiteY2" fmla="*/ 196810 h 393620"/>
                <a:gd name="connsiteX3" fmla="*/ 328016 w 656034"/>
                <a:gd name="connsiteY3" fmla="*/ 393620 h 393620"/>
                <a:gd name="connsiteX4" fmla="*/ 492023 w 656034"/>
                <a:gd name="connsiteY4" fmla="*/ 0 h 393620"/>
                <a:gd name="connsiteX5" fmla="*/ 164008 w 656034"/>
                <a:gd name="connsiteY5" fmla="*/ 0 h 393620"/>
                <a:gd name="connsiteX6" fmla="*/ 164008 w 656034"/>
                <a:gd name="connsiteY6" fmla="*/ 393620 h 393620"/>
                <a:gd name="connsiteX7" fmla="*/ 492023 w 656034"/>
                <a:gd name="connsiteY7" fmla="*/ 393620 h 393620"/>
                <a:gd name="connsiteX8" fmla="*/ 0 w 656034"/>
                <a:gd name="connsiteY8" fmla="*/ 98405 h 393620"/>
                <a:gd name="connsiteX9" fmla="*/ 0 w 656034"/>
                <a:gd name="connsiteY9" fmla="*/ 295214 h 393620"/>
                <a:gd name="connsiteX10" fmla="*/ 656034 w 656034"/>
                <a:gd name="connsiteY10" fmla="*/ 98405 h 393620"/>
                <a:gd name="connsiteX11" fmla="*/ 656034 w 656034"/>
                <a:gd name="connsiteY11" fmla="*/ 295214 h 39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034" h="393620">
                  <a:moveTo>
                    <a:pt x="0" y="0"/>
                  </a:moveTo>
                  <a:lnTo>
                    <a:pt x="0" y="393620"/>
                  </a:lnTo>
                  <a:lnTo>
                    <a:pt x="656034" y="393620"/>
                  </a:lnTo>
                  <a:lnTo>
                    <a:pt x="6560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7C1"/>
            </a:solidFill>
            <a:ln w="6000" cap="flat">
              <a:solidFill>
                <a:srgbClr val="45A1AA"/>
              </a:solidFill>
              <a:bevel/>
            </a:ln>
            <a:effectLst>
              <a:outerShdw dist="16971" dir="2700000" algn="tl" rotWithShape="0">
                <a:srgbClr val="50B7C1">
                  <a:alpha val="20000"/>
                </a:srgbClr>
              </a:outerShdw>
            </a:effectLst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600" kern="100">
                  <a:solidFill>
                    <a:srgbClr val="FFFFFF"/>
                  </a:solidFill>
                  <a:effectLst/>
                  <a:latin typeface="Comic Sans MS"/>
                  <a:ea typeface="宋体"/>
                  <a:cs typeface="Times New Roman"/>
                </a:rPr>
                <a:t>管理员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grpSp>
          <p:nvGrpSpPr>
            <p:cNvPr id="28" name="Attribute"/>
            <p:cNvGrpSpPr/>
            <p:nvPr/>
          </p:nvGrpSpPr>
          <p:grpSpPr>
            <a:xfrm>
              <a:off x="4217498" y="1228568"/>
              <a:ext cx="521575" cy="312945"/>
              <a:chOff x="4217498" y="1228568"/>
              <a:chExt cx="521575" cy="312945"/>
            </a:xfrm>
          </p:grpSpPr>
          <p:sp>
            <p:nvSpPr>
              <p:cNvPr id="75" name="任意多边形: 形状 1344"/>
              <p:cNvSpPr/>
              <p:nvPr/>
            </p:nvSpPr>
            <p:spPr>
              <a:xfrm>
                <a:off x="4217498" y="1228568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Text 11"/>
              <p:cNvSpPr txBox="1"/>
              <p:nvPr/>
            </p:nvSpPr>
            <p:spPr>
              <a:xfrm>
                <a:off x="4217498" y="1228568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管理员编号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29" name="Attribute"/>
            <p:cNvGrpSpPr/>
            <p:nvPr/>
          </p:nvGrpSpPr>
          <p:grpSpPr>
            <a:xfrm>
              <a:off x="4860302" y="1181534"/>
              <a:ext cx="521575" cy="312945"/>
              <a:chOff x="4860302" y="1181534"/>
              <a:chExt cx="521575" cy="312945"/>
            </a:xfrm>
          </p:grpSpPr>
          <p:sp>
            <p:nvSpPr>
              <p:cNvPr id="73" name="任意多边形: 形状 1347"/>
              <p:cNvSpPr/>
              <p:nvPr/>
            </p:nvSpPr>
            <p:spPr>
              <a:xfrm>
                <a:off x="4860302" y="1181534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Text 12"/>
              <p:cNvSpPr txBox="1"/>
              <p:nvPr/>
            </p:nvSpPr>
            <p:spPr>
              <a:xfrm>
                <a:off x="4860302" y="1181534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管理员姓名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30" name="Attribute"/>
            <p:cNvGrpSpPr/>
            <p:nvPr/>
          </p:nvGrpSpPr>
          <p:grpSpPr>
            <a:xfrm>
              <a:off x="5504708" y="1228568"/>
              <a:ext cx="521575" cy="312945"/>
              <a:chOff x="5504708" y="1228568"/>
              <a:chExt cx="521575" cy="312945"/>
            </a:xfrm>
          </p:grpSpPr>
          <p:sp>
            <p:nvSpPr>
              <p:cNvPr id="71" name="任意多边形: 形状 1350"/>
              <p:cNvSpPr/>
              <p:nvPr/>
            </p:nvSpPr>
            <p:spPr>
              <a:xfrm>
                <a:off x="5504708" y="1228568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Text 13"/>
              <p:cNvSpPr txBox="1"/>
              <p:nvPr/>
            </p:nvSpPr>
            <p:spPr>
              <a:xfrm>
                <a:off x="5504708" y="1228568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密码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sp>
          <p:nvSpPr>
            <p:cNvPr id="31" name="Line connector"/>
            <p:cNvSpPr/>
            <p:nvPr/>
          </p:nvSpPr>
          <p:spPr>
            <a:xfrm rot="-4017882">
              <a:off x="4720782" y="2412751"/>
              <a:ext cx="325319" cy="765093"/>
            </a:xfrm>
            <a:custGeom>
              <a:avLst/>
              <a:gdLst/>
              <a:ahLst/>
              <a:cxnLst/>
              <a:rect l="0" t="0" r="0" b="0"/>
              <a:pathLst>
                <a:path w="325319" h="765093" fill="none">
                  <a:moveTo>
                    <a:pt x="0" y="0"/>
                  </a:moveTo>
                  <a:lnTo>
                    <a:pt x="831384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connector"/>
            <p:cNvSpPr/>
            <p:nvPr/>
          </p:nvSpPr>
          <p:spPr>
            <a:xfrm rot="1882026">
              <a:off x="4367329" y="1644793"/>
              <a:ext cx="478795" cy="291881"/>
            </a:xfrm>
            <a:custGeom>
              <a:avLst/>
              <a:gdLst/>
              <a:ahLst/>
              <a:cxnLst/>
              <a:rect l="0" t="0" r="0" b="0"/>
              <a:pathLst>
                <a:path w="478795" h="291881" fill="none">
                  <a:moveTo>
                    <a:pt x="0" y="0"/>
                  </a:moveTo>
                  <a:lnTo>
                    <a:pt x="560749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connector"/>
            <p:cNvSpPr/>
            <p:nvPr/>
          </p:nvSpPr>
          <p:spPr>
            <a:xfrm rot="-5399982">
              <a:off x="5287545" y="1660933"/>
              <a:ext cx="6000" cy="338912"/>
            </a:xfrm>
            <a:custGeom>
              <a:avLst/>
              <a:gdLst/>
              <a:ahLst/>
              <a:cxnLst/>
              <a:rect l="0" t="0" r="0" b="0"/>
              <a:pathLst>
                <a:path w="6000" h="338912" fill="none">
                  <a:moveTo>
                    <a:pt x="0" y="0"/>
                  </a:moveTo>
                  <a:lnTo>
                    <a:pt x="338912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connector"/>
            <p:cNvSpPr/>
            <p:nvPr/>
          </p:nvSpPr>
          <p:spPr>
            <a:xfrm rot="-1876908">
              <a:off x="5325957" y="1687452"/>
              <a:ext cx="480402" cy="291880"/>
            </a:xfrm>
            <a:custGeom>
              <a:avLst/>
              <a:gdLst/>
              <a:ahLst/>
              <a:cxnLst/>
              <a:rect l="0" t="0" r="0" b="0"/>
              <a:pathLst>
                <a:path w="480402" h="291880" fill="none">
                  <a:moveTo>
                    <a:pt x="0" y="0"/>
                  </a:moveTo>
                  <a:lnTo>
                    <a:pt x="562121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Relationship"/>
            <p:cNvSpPr/>
            <p:nvPr/>
          </p:nvSpPr>
          <p:spPr>
            <a:xfrm>
              <a:off x="1478285" y="2760715"/>
              <a:ext cx="657636" cy="394583"/>
            </a:xfrm>
            <a:custGeom>
              <a:avLst/>
              <a:gdLst>
                <a:gd name="connsiteX0" fmla="*/ 0 w 657636"/>
                <a:gd name="connsiteY0" fmla="*/ 197291 h 394583"/>
                <a:gd name="connsiteX1" fmla="*/ 328819 w 657636"/>
                <a:gd name="connsiteY1" fmla="*/ 0 h 394583"/>
                <a:gd name="connsiteX2" fmla="*/ 657636 w 657636"/>
                <a:gd name="connsiteY2" fmla="*/ 197291 h 394583"/>
                <a:gd name="connsiteX3" fmla="*/ 328819 w 657636"/>
                <a:gd name="connsiteY3" fmla="*/ 394583 h 39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636" h="394583">
                  <a:moveTo>
                    <a:pt x="0" y="197291"/>
                  </a:moveTo>
                  <a:lnTo>
                    <a:pt x="328819" y="0"/>
                  </a:lnTo>
                  <a:lnTo>
                    <a:pt x="657636" y="197291"/>
                  </a:lnTo>
                  <a:lnTo>
                    <a:pt x="328819" y="394583"/>
                  </a:lnTo>
                  <a:lnTo>
                    <a:pt x="0" y="197291"/>
                  </a:lnTo>
                  <a:close/>
                </a:path>
              </a:pathLst>
            </a:custGeom>
            <a:solidFill>
              <a:srgbClr val="08488F"/>
            </a:solidFill>
            <a:ln w="6000" cap="flat">
              <a:solidFill>
                <a:srgbClr val="063E7D"/>
              </a:solidFill>
              <a:bevel/>
            </a:ln>
            <a:effectLst>
              <a:outerShdw dist="16971" dir="2700000" algn="tl" rotWithShape="0">
                <a:srgbClr val="08488F">
                  <a:alpha val="20000"/>
                </a:srgbClr>
              </a:outerShdw>
            </a:effectLst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600" kern="100">
                  <a:solidFill>
                    <a:srgbClr val="FFFFFF"/>
                  </a:solidFill>
                  <a:effectLst/>
                  <a:latin typeface="Comic Sans MS"/>
                  <a:ea typeface="宋体"/>
                  <a:cs typeface="Times New Roman"/>
                </a:rPr>
                <a:t>导出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36" name="Line connector"/>
            <p:cNvSpPr/>
            <p:nvPr/>
          </p:nvSpPr>
          <p:spPr>
            <a:xfrm rot="5071554">
              <a:off x="996789" y="1896126"/>
              <a:ext cx="72449" cy="755998"/>
            </a:xfrm>
            <a:custGeom>
              <a:avLst/>
              <a:gdLst/>
              <a:ahLst/>
              <a:cxnLst/>
              <a:rect l="0" t="0" r="0" b="0"/>
              <a:pathLst>
                <a:path w="72449" h="755998" fill="none">
                  <a:moveTo>
                    <a:pt x="0" y="0"/>
                  </a:moveTo>
                  <a:lnTo>
                    <a:pt x="759462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Text 14"/>
            <p:cNvSpPr txBox="1"/>
            <p:nvPr/>
          </p:nvSpPr>
          <p:spPr>
            <a:xfrm>
              <a:off x="2521836" y="3066006"/>
              <a:ext cx="108000" cy="156000"/>
            </a:xfrm>
            <a:prstGeom prst="rect">
              <a:avLst/>
            </a:prstGeom>
            <a:noFill/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436F8E"/>
                  </a:solidFill>
                  <a:effectLst/>
                  <a:latin typeface="Comic Sans MS"/>
                  <a:ea typeface="宋体"/>
                  <a:cs typeface="Times New Roman"/>
                </a:rPr>
                <a:t>1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38" name="Entity"/>
            <p:cNvSpPr/>
            <p:nvPr/>
          </p:nvSpPr>
          <p:spPr>
            <a:xfrm>
              <a:off x="2913655" y="3625870"/>
              <a:ext cx="589606" cy="353764"/>
            </a:xfrm>
            <a:custGeom>
              <a:avLst/>
              <a:gdLst>
                <a:gd name="connsiteX0" fmla="*/ 0 w 589606"/>
                <a:gd name="connsiteY0" fmla="*/ 176882 h 353764"/>
                <a:gd name="connsiteX1" fmla="*/ 294803 w 589606"/>
                <a:gd name="connsiteY1" fmla="*/ 0 h 353764"/>
                <a:gd name="connsiteX2" fmla="*/ 589606 w 589606"/>
                <a:gd name="connsiteY2" fmla="*/ 176882 h 353764"/>
                <a:gd name="connsiteX3" fmla="*/ 294803 w 589606"/>
                <a:gd name="connsiteY3" fmla="*/ 353764 h 353764"/>
                <a:gd name="connsiteX4" fmla="*/ 442205 w 589606"/>
                <a:gd name="connsiteY4" fmla="*/ 0 h 353764"/>
                <a:gd name="connsiteX5" fmla="*/ 147401 w 589606"/>
                <a:gd name="connsiteY5" fmla="*/ 0 h 353764"/>
                <a:gd name="connsiteX6" fmla="*/ 147401 w 589606"/>
                <a:gd name="connsiteY6" fmla="*/ 353764 h 353764"/>
                <a:gd name="connsiteX7" fmla="*/ 442205 w 589606"/>
                <a:gd name="connsiteY7" fmla="*/ 353764 h 353764"/>
                <a:gd name="connsiteX8" fmla="*/ 0 w 589606"/>
                <a:gd name="connsiteY8" fmla="*/ 88441 h 353764"/>
                <a:gd name="connsiteX9" fmla="*/ 0 w 589606"/>
                <a:gd name="connsiteY9" fmla="*/ 265323 h 353764"/>
                <a:gd name="connsiteX10" fmla="*/ 589606 w 589606"/>
                <a:gd name="connsiteY10" fmla="*/ 88441 h 353764"/>
                <a:gd name="connsiteX11" fmla="*/ 589606 w 589606"/>
                <a:gd name="connsiteY11" fmla="*/ 265323 h 35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606" h="353764">
                  <a:moveTo>
                    <a:pt x="0" y="0"/>
                  </a:moveTo>
                  <a:lnTo>
                    <a:pt x="0" y="353764"/>
                  </a:lnTo>
                  <a:lnTo>
                    <a:pt x="589606" y="353764"/>
                  </a:lnTo>
                  <a:lnTo>
                    <a:pt x="5896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7C1"/>
            </a:solidFill>
            <a:ln w="6000" cap="flat">
              <a:solidFill>
                <a:srgbClr val="45A1AA"/>
              </a:solidFill>
              <a:bevel/>
            </a:ln>
            <a:effectLst>
              <a:outerShdw dist="16971" dir="2700000" algn="tl" rotWithShape="0">
                <a:srgbClr val="50B7C1">
                  <a:alpha val="20000"/>
                </a:srgbClr>
              </a:outerShdw>
            </a:effectLst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zh-CN" sz="600" kern="100">
                  <a:solidFill>
                    <a:srgbClr val="FFFFFF"/>
                  </a:solidFill>
                  <a:effectLst/>
                  <a:latin typeface="Comic Sans MS"/>
                  <a:ea typeface="宋体"/>
                  <a:cs typeface="Times New Roman"/>
                </a:rPr>
                <a:t>事项数据库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39" name="Line connector"/>
            <p:cNvSpPr/>
            <p:nvPr/>
          </p:nvSpPr>
          <p:spPr>
            <a:xfrm rot="1914624">
              <a:off x="1878364" y="3191011"/>
              <a:ext cx="1072538" cy="667866"/>
            </a:xfrm>
            <a:custGeom>
              <a:avLst/>
              <a:gdLst/>
              <a:ahLst/>
              <a:cxnLst/>
              <a:rect l="0" t="0" r="0" b="0"/>
              <a:pathLst>
                <a:path w="1072538" h="667866" fill="none">
                  <a:moveTo>
                    <a:pt x="0" y="0"/>
                  </a:moveTo>
                  <a:lnTo>
                    <a:pt x="1263480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Text 15"/>
            <p:cNvSpPr txBox="1"/>
            <p:nvPr/>
          </p:nvSpPr>
          <p:spPr>
            <a:xfrm>
              <a:off x="3385836" y="3066006"/>
              <a:ext cx="136000" cy="156000"/>
            </a:xfrm>
            <a:prstGeom prst="rect">
              <a:avLst/>
            </a:prstGeom>
            <a:noFill/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436F8E"/>
                  </a:solidFill>
                  <a:effectLst/>
                  <a:latin typeface="Comic Sans MS"/>
                  <a:ea typeface="宋体"/>
                  <a:cs typeface="Times New Roman"/>
                </a:rPr>
                <a:t>N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grpSp>
          <p:nvGrpSpPr>
            <p:cNvPr id="41" name="Attribute"/>
            <p:cNvGrpSpPr/>
            <p:nvPr/>
          </p:nvGrpSpPr>
          <p:grpSpPr>
            <a:xfrm>
              <a:off x="4092770" y="3210884"/>
              <a:ext cx="521575" cy="312945"/>
              <a:chOff x="4092770" y="3210884"/>
              <a:chExt cx="521575" cy="312945"/>
            </a:xfrm>
          </p:grpSpPr>
          <p:sp>
            <p:nvSpPr>
              <p:cNvPr id="69" name="任意多边形: 形状 1363"/>
              <p:cNvSpPr/>
              <p:nvPr/>
            </p:nvSpPr>
            <p:spPr>
              <a:xfrm>
                <a:off x="4092770" y="3210884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Text 16"/>
              <p:cNvSpPr txBox="1"/>
              <p:nvPr/>
            </p:nvSpPr>
            <p:spPr>
              <a:xfrm>
                <a:off x="4092770" y="3210884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数据库编号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grpSp>
          <p:nvGrpSpPr>
            <p:cNvPr id="42" name="Attribute"/>
            <p:cNvGrpSpPr/>
            <p:nvPr/>
          </p:nvGrpSpPr>
          <p:grpSpPr>
            <a:xfrm>
              <a:off x="3888770" y="3648692"/>
              <a:ext cx="521575" cy="312945"/>
              <a:chOff x="3888770" y="3648692"/>
              <a:chExt cx="521575" cy="312945"/>
            </a:xfrm>
          </p:grpSpPr>
          <p:sp>
            <p:nvSpPr>
              <p:cNvPr id="67" name="任意多边形: 形状 1366"/>
              <p:cNvSpPr/>
              <p:nvPr/>
            </p:nvSpPr>
            <p:spPr>
              <a:xfrm>
                <a:off x="3888770" y="3648692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Text 17"/>
              <p:cNvSpPr txBox="1"/>
              <p:nvPr/>
            </p:nvSpPr>
            <p:spPr>
              <a:xfrm>
                <a:off x="3888770" y="3648692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数据库类型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sp>
          <p:nvSpPr>
            <p:cNvPr id="43" name="Line connector"/>
            <p:cNvSpPr/>
            <p:nvPr/>
          </p:nvSpPr>
          <p:spPr>
            <a:xfrm rot="-1828728">
              <a:off x="3550523" y="3540833"/>
              <a:ext cx="589514" cy="346956"/>
            </a:xfrm>
            <a:custGeom>
              <a:avLst/>
              <a:gdLst/>
              <a:ahLst/>
              <a:cxnLst/>
              <a:rect l="0" t="0" r="0" b="0"/>
              <a:pathLst>
                <a:path w="589514" h="346956" fill="none">
                  <a:moveTo>
                    <a:pt x="0" y="0"/>
                  </a:moveTo>
                  <a:lnTo>
                    <a:pt x="684036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connector"/>
            <p:cNvSpPr/>
            <p:nvPr/>
          </p:nvSpPr>
          <p:spPr>
            <a:xfrm rot="21486">
              <a:off x="3503258" y="3803958"/>
              <a:ext cx="385512" cy="6000"/>
            </a:xfrm>
            <a:custGeom>
              <a:avLst/>
              <a:gdLst/>
              <a:ahLst/>
              <a:cxnLst/>
              <a:rect l="0" t="0" r="0" b="0"/>
              <a:pathLst>
                <a:path w="385512" h="6000" fill="none">
                  <a:moveTo>
                    <a:pt x="0" y="0"/>
                  </a:moveTo>
                  <a:lnTo>
                    <a:pt x="385519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" name="属性"/>
            <p:cNvGrpSpPr/>
            <p:nvPr/>
          </p:nvGrpSpPr>
          <p:grpSpPr>
            <a:xfrm>
              <a:off x="5627834" y="1817919"/>
              <a:ext cx="536407" cy="319962"/>
              <a:chOff x="5627834" y="1817919"/>
              <a:chExt cx="536407" cy="319962"/>
            </a:xfrm>
          </p:grpSpPr>
          <p:sp>
            <p:nvSpPr>
              <p:cNvPr id="65" name="任意多边形: 形状 1371"/>
              <p:cNvSpPr/>
              <p:nvPr/>
            </p:nvSpPr>
            <p:spPr>
              <a:xfrm>
                <a:off x="5627834" y="1817919"/>
                <a:ext cx="536407" cy="319962"/>
              </a:xfrm>
              <a:custGeom>
                <a:avLst/>
                <a:gdLst/>
                <a:ahLst/>
                <a:cxnLst/>
                <a:rect l="0" t="0" r="0" b="0"/>
                <a:pathLst>
                  <a:path w="536407" h="319962">
                    <a:moveTo>
                      <a:pt x="0" y="0"/>
                    </a:moveTo>
                    <a:moveTo>
                      <a:pt x="536407" y="159981"/>
                    </a:moveTo>
                    <a:cubicBezTo>
                      <a:pt x="536407" y="248336"/>
                      <a:pt x="416328" y="319962"/>
                      <a:pt x="268204" y="319962"/>
                    </a:cubicBezTo>
                    <a:cubicBezTo>
                      <a:pt x="120079" y="319962"/>
                      <a:pt x="0" y="248336"/>
                      <a:pt x="0" y="159981"/>
                    </a:cubicBezTo>
                    <a:cubicBezTo>
                      <a:pt x="0" y="71626"/>
                      <a:pt x="120079" y="0"/>
                      <a:pt x="268204" y="0"/>
                    </a:cubicBezTo>
                    <a:cubicBezTo>
                      <a:pt x="416328" y="0"/>
                      <a:pt x="536407" y="71626"/>
                      <a:pt x="536407" y="159981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Text 18"/>
              <p:cNvSpPr txBox="1"/>
              <p:nvPr/>
            </p:nvSpPr>
            <p:spPr>
              <a:xfrm>
                <a:off x="5627834" y="1841900"/>
                <a:ext cx="536407" cy="272000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800" kern="100">
                    <a:solidFill>
                      <a:srgbClr val="FFFFFF"/>
                    </a:solidFill>
                    <a:effectLst/>
                    <a:latin typeface="仿宋"/>
                    <a:ea typeface="宋体"/>
                    <a:cs typeface="Times New Roman"/>
                  </a:rPr>
                  <a:t>邮箱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sp>
          <p:nvSpPr>
            <p:cNvPr id="46" name="连接线"/>
            <p:cNvSpPr/>
            <p:nvPr/>
          </p:nvSpPr>
          <p:spPr>
            <a:xfrm rot="-978697">
              <a:off x="5452858" y="2004051"/>
              <a:ext cx="178724" cy="52302"/>
            </a:xfrm>
            <a:custGeom>
              <a:avLst/>
              <a:gdLst/>
              <a:ahLst/>
              <a:cxnLst/>
              <a:rect l="0" t="0" r="0" b="0"/>
              <a:pathLst>
                <a:path w="178724" h="52302" fill="none">
                  <a:moveTo>
                    <a:pt x="0" y="0"/>
                  </a:moveTo>
                  <a:lnTo>
                    <a:pt x="186220" y="0"/>
                  </a:lnTo>
                </a:path>
              </a:pathLst>
            </a:custGeom>
            <a:solidFill>
              <a:srgbClr val="FFFFFF"/>
            </a:solidFill>
            <a:ln w="6000" cap="flat">
              <a:solidFill>
                <a:srgbClr val="7A5C5C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Text 19"/>
            <p:cNvSpPr txBox="1"/>
            <p:nvPr/>
          </p:nvSpPr>
          <p:spPr>
            <a:xfrm>
              <a:off x="1444362" y="2427660"/>
              <a:ext cx="136000" cy="156000"/>
            </a:xfrm>
            <a:prstGeom prst="rect">
              <a:avLst/>
            </a:prstGeom>
            <a:noFill/>
          </p:spPr>
          <p:txBody>
            <a:bodyPr wrap="square" lIns="24000" tIns="0" rIns="24000" bIns="0" rtlCol="0" anchor="ctr"/>
            <a:lstStyle/>
            <a:p>
              <a:pPr algn="ctr">
                <a:spcAft>
                  <a:spcPts val="0"/>
                </a:spcAft>
              </a:pPr>
              <a:r>
                <a:rPr lang="en-US" sz="600" kern="100">
                  <a:solidFill>
                    <a:srgbClr val="436F8E"/>
                  </a:solidFill>
                  <a:effectLst/>
                  <a:latin typeface="Comic Sans MS"/>
                  <a:ea typeface="宋体"/>
                  <a:cs typeface="Times New Roman"/>
                </a:rPr>
                <a:t>N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grpSp>
          <p:nvGrpSpPr>
            <p:cNvPr id="48" name="Attribute"/>
            <p:cNvGrpSpPr/>
            <p:nvPr/>
          </p:nvGrpSpPr>
          <p:grpSpPr>
            <a:xfrm>
              <a:off x="1634763" y="1006105"/>
              <a:ext cx="521575" cy="312945"/>
              <a:chOff x="1634763" y="1006105"/>
              <a:chExt cx="521575" cy="312945"/>
            </a:xfrm>
          </p:grpSpPr>
          <p:sp>
            <p:nvSpPr>
              <p:cNvPr id="63" name="任意多边形: 形状 1376"/>
              <p:cNvSpPr/>
              <p:nvPr/>
            </p:nvSpPr>
            <p:spPr>
              <a:xfrm>
                <a:off x="1634763" y="1006105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Text 20"/>
              <p:cNvSpPr txBox="1"/>
              <p:nvPr/>
            </p:nvSpPr>
            <p:spPr>
              <a:xfrm>
                <a:off x="1634763" y="1006105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用户编号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sp>
          <p:nvSpPr>
            <p:cNvPr id="49" name="Line"/>
            <p:cNvSpPr/>
            <p:nvPr/>
          </p:nvSpPr>
          <p:spPr>
            <a:xfrm rot="2268014">
              <a:off x="1770802" y="1473074"/>
              <a:ext cx="851200" cy="660264"/>
            </a:xfrm>
            <a:custGeom>
              <a:avLst/>
              <a:gdLst/>
              <a:ahLst/>
              <a:cxnLst/>
              <a:rect l="0" t="0" r="0" b="0"/>
              <a:pathLst>
                <a:path w="851200" h="660264" fill="none">
                  <a:moveTo>
                    <a:pt x="0" y="0"/>
                  </a:moveTo>
                  <a:lnTo>
                    <a:pt x="1077261" y="0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" name="Attribute"/>
            <p:cNvGrpSpPr/>
            <p:nvPr/>
          </p:nvGrpSpPr>
          <p:grpSpPr>
            <a:xfrm>
              <a:off x="1963862" y="3725061"/>
              <a:ext cx="521575" cy="312945"/>
              <a:chOff x="1963862" y="3725061"/>
              <a:chExt cx="521575" cy="312945"/>
            </a:xfrm>
          </p:grpSpPr>
          <p:sp>
            <p:nvSpPr>
              <p:cNvPr id="61" name="任意多边形: 形状 1380"/>
              <p:cNvSpPr/>
              <p:nvPr/>
            </p:nvSpPr>
            <p:spPr>
              <a:xfrm>
                <a:off x="1963862" y="3725061"/>
                <a:ext cx="521575" cy="312945"/>
              </a:xfrm>
              <a:custGeom>
                <a:avLst/>
                <a:gdLst/>
                <a:ahLst/>
                <a:cxnLst/>
                <a:rect l="0" t="0" r="0" b="0"/>
                <a:pathLst>
                  <a:path w="521575" h="312945">
                    <a:moveTo>
                      <a:pt x="0" y="0"/>
                    </a:moveTo>
                    <a:moveTo>
                      <a:pt x="521575" y="156472"/>
                    </a:moveTo>
                    <a:cubicBezTo>
                      <a:pt x="521575" y="242889"/>
                      <a:pt x="404817" y="312944"/>
                      <a:pt x="260788" y="312944"/>
                    </a:cubicBezTo>
                    <a:cubicBezTo>
                      <a:pt x="116759" y="312944"/>
                      <a:pt x="0" y="242889"/>
                      <a:pt x="0" y="156472"/>
                    </a:cubicBezTo>
                    <a:cubicBezTo>
                      <a:pt x="0" y="70055"/>
                      <a:pt x="116759" y="0"/>
                      <a:pt x="260788" y="0"/>
                    </a:cubicBezTo>
                    <a:cubicBezTo>
                      <a:pt x="404817" y="0"/>
                      <a:pt x="521575" y="70055"/>
                      <a:pt x="521575" y="156472"/>
                    </a:cubicBezTo>
                    <a:close/>
                  </a:path>
                </a:pathLst>
              </a:custGeom>
              <a:solidFill>
                <a:srgbClr val="68A9D7"/>
              </a:solidFill>
              <a:ln w="6000" cap="flat">
                <a:solidFill>
                  <a:srgbClr val="4A7B9E"/>
                </a:solidFill>
                <a:bevel/>
              </a:ln>
              <a:effectLst>
                <a:outerShdw dist="16971" dir="2700000" algn="tl" rotWithShape="0">
                  <a:srgbClr val="68A9D7">
                    <a:alpha val="20000"/>
                  </a:srgb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Text 21"/>
              <p:cNvSpPr txBox="1"/>
              <p:nvPr/>
            </p:nvSpPr>
            <p:spPr>
              <a:xfrm>
                <a:off x="1963862" y="3725061"/>
                <a:ext cx="521575" cy="312945"/>
              </a:xfrm>
              <a:prstGeom prst="rect">
                <a:avLst/>
              </a:prstGeom>
              <a:noFill/>
            </p:spPr>
            <p:txBody>
              <a:bodyPr wrap="square" lIns="24000" tIns="0" rIns="24000" bIns="0" rtlCol="0" anchor="ctr"/>
              <a:lstStyle/>
              <a:p>
                <a:pPr algn="ctr">
                  <a:spcAft>
                    <a:spcPts val="0"/>
                  </a:spcAft>
                </a:pPr>
                <a:r>
                  <a:rPr lang="zh-CN" sz="600" kern="100">
                    <a:solidFill>
                      <a:srgbClr val="FFFFFF"/>
                    </a:solidFill>
                    <a:effectLst/>
                    <a:latin typeface="Comic Sans MS"/>
                    <a:ea typeface="宋体"/>
                    <a:cs typeface="Times New Roman"/>
                  </a:rPr>
                  <a:t>管理员编号</a:t>
                </a:r>
                <a:endParaRPr lang="zh-CN" sz="1050" kern="100">
                  <a:effectLst/>
                  <a:latin typeface="Calibri"/>
                  <a:ea typeface="宋体"/>
                  <a:cs typeface="Times New Roman"/>
                </a:endParaRPr>
              </a:p>
            </p:txBody>
          </p:sp>
        </p:grpSp>
        <p:sp>
          <p:nvSpPr>
            <p:cNvPr id="51" name="ConnectLine"/>
            <p:cNvSpPr/>
            <p:nvPr/>
          </p:nvSpPr>
          <p:spPr>
            <a:xfrm>
              <a:off x="2485437" y="3881533"/>
              <a:ext cx="428218" cy="78781"/>
            </a:xfrm>
            <a:custGeom>
              <a:avLst/>
              <a:gdLst/>
              <a:ahLst/>
              <a:cxnLst/>
              <a:rect l="0" t="0" r="0" b="0"/>
              <a:pathLst>
                <a:path w="428218" h="78781" fill="none">
                  <a:moveTo>
                    <a:pt x="0" y="0"/>
                  </a:moveTo>
                  <a:lnTo>
                    <a:pt x="428218" y="-78781"/>
                  </a:lnTo>
                </a:path>
              </a:pathLst>
            </a:custGeom>
            <a:noFill/>
            <a:ln w="6000" cap="flat">
              <a:solidFill>
                <a:srgbClr val="4A7B9E"/>
              </a:solidFill>
              <a:beve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Text 22"/>
            <p:cNvSpPr txBox="1"/>
            <p:nvPr/>
          </p:nvSpPr>
          <p:spPr>
            <a:xfrm>
              <a:off x="0" y="0"/>
              <a:ext cx="6361842" cy="9816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53" name="Text 23"/>
            <p:cNvSpPr txBox="1"/>
            <p:nvPr/>
          </p:nvSpPr>
          <p:spPr>
            <a:xfrm>
              <a:off x="0" y="2454243"/>
              <a:ext cx="6361842" cy="9816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54" name="Text 24"/>
            <p:cNvSpPr txBox="1"/>
            <p:nvPr/>
          </p:nvSpPr>
          <p:spPr>
            <a:xfrm>
              <a:off x="0" y="3926789"/>
              <a:ext cx="6361842" cy="9816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55" name="Text 25"/>
            <p:cNvSpPr txBox="1"/>
            <p:nvPr/>
          </p:nvSpPr>
          <p:spPr>
            <a:xfrm>
              <a:off x="0" y="0"/>
              <a:ext cx="6361842" cy="9816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56" name="Text 26"/>
            <p:cNvSpPr txBox="1"/>
            <p:nvPr/>
          </p:nvSpPr>
          <p:spPr>
            <a:xfrm>
              <a:off x="0" y="2454243"/>
              <a:ext cx="6361842" cy="9816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57" name="Text 27"/>
            <p:cNvSpPr txBox="1"/>
            <p:nvPr/>
          </p:nvSpPr>
          <p:spPr>
            <a:xfrm>
              <a:off x="0" y="3926789"/>
              <a:ext cx="6361842" cy="9816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58" name="Text 28"/>
            <p:cNvSpPr txBox="1"/>
            <p:nvPr/>
          </p:nvSpPr>
          <p:spPr>
            <a:xfrm>
              <a:off x="0" y="0"/>
              <a:ext cx="6361842" cy="9816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l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59" name="Text 29"/>
            <p:cNvSpPr txBox="1"/>
            <p:nvPr/>
          </p:nvSpPr>
          <p:spPr>
            <a:xfrm>
              <a:off x="0" y="2454243"/>
              <a:ext cx="6361842" cy="9816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  <p:sp>
          <p:nvSpPr>
            <p:cNvPr id="60" name="Text 30"/>
            <p:cNvSpPr txBox="1"/>
            <p:nvPr/>
          </p:nvSpPr>
          <p:spPr>
            <a:xfrm>
              <a:off x="0" y="3926789"/>
              <a:ext cx="6361842" cy="981697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r">
                <a:lnSpc>
                  <a:spcPct val="10000000"/>
                </a:lnSpc>
                <a:spcAft>
                  <a:spcPts val="0"/>
                </a:spcAft>
              </a:pPr>
              <a:r>
                <a:rPr lang="en-US" sz="1050" kern="100">
                  <a:effectLst/>
                  <a:latin typeface="Calibri"/>
                  <a:ea typeface="宋体"/>
                  <a:cs typeface="Times New Roman"/>
                </a:rPr>
                <a:t> </a:t>
              </a:r>
              <a:endParaRPr lang="zh-CN" sz="1050" kern="100">
                <a:effectLst/>
                <a:latin typeface="Calibri"/>
                <a:ea typeface="宋体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67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23478"/>
            <a:ext cx="162709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组内人员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0210" y="866612"/>
            <a:ext cx="2446459" cy="31162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项目经理：高兴欣</a:t>
            </a:r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13575809175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9448113663</a:t>
            </a:r>
          </a:p>
          <a:p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组员：倪嘉玲</a:t>
            </a:r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15988890403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790561739</a:t>
            </a:r>
          </a:p>
          <a:p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组员：王晨旭</a:t>
            </a:r>
            <a:endParaRPr lang="en-US" altLang="zh-CN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13588268977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QQ</a:t>
            </a:r>
            <a:r>
              <a:rPr lang="zh-CN" altLang="en-US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号：</a:t>
            </a:r>
            <a:r>
              <a:rPr lang="en-US" altLang="zh-CN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657370304</a:t>
            </a:r>
            <a:endParaRPr lang="zh-CN" altLang="en-US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1545" y="1986149"/>
            <a:ext cx="3878055" cy="7155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项目指导者</a:t>
            </a:r>
            <a:r>
              <a:rPr lang="en-US" altLang="zh-CN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验收者：杨枨</a:t>
            </a:r>
            <a:endParaRPr lang="en-US" altLang="zh-CN" sz="21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100" dirty="0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微信号：</a:t>
            </a:r>
            <a:r>
              <a:rPr lang="en-US" altLang="zh-CN" sz="2100" dirty="0" err="1">
                <a:solidFill>
                  <a:schemeClr val="accent3"/>
                </a:solidFill>
                <a:latin typeface="楷体" pitchFamily="49" charset="-122"/>
                <a:ea typeface="楷体" pitchFamily="49" charset="-122"/>
              </a:rPr>
              <a:t>HolleyYang</a:t>
            </a:r>
            <a:endParaRPr lang="zh-CN" altLang="en-US" sz="2100" dirty="0">
              <a:solidFill>
                <a:schemeClr val="accent3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5388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27824" y="699542"/>
            <a:ext cx="1260000" cy="1708160"/>
            <a:chOff x="7272680" y="1635646"/>
            <a:chExt cx="1260000" cy="170816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7272680" y="1976577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" name="文本框 4"/>
            <p:cNvSpPr txBox="1"/>
            <p:nvPr/>
          </p:nvSpPr>
          <p:spPr>
            <a:xfrm>
              <a:off x="7510445" y="1635646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347864" y="1203598"/>
            <a:ext cx="3604715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模块流程图及伪代码</a:t>
            </a:r>
          </a:p>
        </p:txBody>
      </p:sp>
    </p:spTree>
    <p:extLst>
      <p:ext uri="{BB962C8B-B14F-4D97-AF65-F5344CB8AC3E}">
        <p14:creationId xmlns:p14="http://schemas.microsoft.com/office/powerpoint/2010/main" val="428713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95486"/>
            <a:ext cx="5616624" cy="513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Public class login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</a:t>
            </a:r>
            <a:r>
              <a:rPr lang="zh-CN" altLang="zh-CN" sz="1600" dirty="0"/>
              <a:t>读取用户输入账号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If((</a:t>
            </a:r>
            <a:r>
              <a:rPr lang="zh-CN" altLang="zh-CN" sz="1600" dirty="0"/>
              <a:t>账号长度不符合要求</a:t>
            </a:r>
            <a:r>
              <a:rPr lang="en-US" altLang="zh-CN" sz="1600" dirty="0"/>
              <a:t>)&amp;&amp;(</a:t>
            </a:r>
            <a:r>
              <a:rPr lang="zh-CN" altLang="zh-CN" sz="1600" dirty="0"/>
              <a:t>用户名含非法字符</a:t>
            </a:r>
            <a:r>
              <a:rPr lang="en-US" altLang="zh-CN" sz="1600" dirty="0"/>
              <a:t>))</a:t>
            </a:r>
            <a:endParaRPr lang="zh-CN" altLang="zh-CN" sz="1600" dirty="0"/>
          </a:p>
          <a:p>
            <a:r>
              <a:rPr lang="en-US" altLang="zh-CN" sz="1600" dirty="0"/>
              <a:t> {</a:t>
            </a:r>
            <a:endParaRPr lang="zh-CN" altLang="zh-CN" sz="1600" dirty="0"/>
          </a:p>
          <a:p>
            <a:r>
              <a:rPr lang="en-US" altLang="zh-CN" sz="1600" dirty="0"/>
              <a:t>   </a:t>
            </a:r>
            <a:r>
              <a:rPr lang="zh-CN" altLang="zh-CN" sz="1600" dirty="0"/>
              <a:t>提示信息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</a:t>
            </a:r>
            <a:r>
              <a:rPr lang="zh-CN" altLang="zh-CN" sz="1600" dirty="0"/>
              <a:t>用户重新输入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r>
              <a:rPr lang="en-US" altLang="zh-CN" sz="1600" dirty="0"/>
              <a:t>   </a:t>
            </a:r>
            <a:r>
              <a:rPr lang="zh-CN" altLang="zh-CN" sz="1600" dirty="0"/>
              <a:t>读取用户输入密码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If((</a:t>
            </a:r>
            <a:r>
              <a:rPr lang="zh-CN" altLang="zh-CN" sz="1600" dirty="0"/>
              <a:t>密码长度不符合要求</a:t>
            </a:r>
            <a:r>
              <a:rPr lang="en-US" altLang="zh-CN" sz="1600" dirty="0"/>
              <a:t>)&amp;&amp;(</a:t>
            </a:r>
            <a:r>
              <a:rPr lang="zh-CN" altLang="zh-CN" sz="1600" dirty="0"/>
              <a:t>密码含非法字符</a:t>
            </a:r>
            <a:r>
              <a:rPr lang="en-US" altLang="zh-CN" sz="1600" dirty="0"/>
              <a:t>))</a:t>
            </a:r>
            <a:endParaRPr lang="zh-CN" altLang="zh-CN" sz="1600" dirty="0"/>
          </a:p>
          <a:p>
            <a:r>
              <a:rPr lang="en-US" altLang="zh-CN" sz="1600" dirty="0"/>
              <a:t> {</a:t>
            </a:r>
            <a:endParaRPr lang="zh-CN" altLang="zh-CN" sz="1600" dirty="0"/>
          </a:p>
          <a:p>
            <a:r>
              <a:rPr lang="en-US" altLang="zh-CN" sz="1600" dirty="0"/>
              <a:t>   </a:t>
            </a:r>
            <a:r>
              <a:rPr lang="zh-CN" altLang="zh-CN" sz="1600" dirty="0"/>
              <a:t>提示信息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   </a:t>
            </a:r>
            <a:r>
              <a:rPr lang="zh-CN" altLang="zh-CN" sz="1600" dirty="0"/>
              <a:t>用户重新输入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r>
              <a:rPr lang="en-US" altLang="zh-CN" sz="1600" dirty="0"/>
              <a:t>If(</a:t>
            </a:r>
            <a:r>
              <a:rPr lang="zh-CN" altLang="zh-CN" sz="1600" dirty="0"/>
              <a:t>账号密码与数据库存储信息不匹配</a:t>
            </a:r>
            <a:r>
              <a:rPr lang="en-US" altLang="zh-CN" sz="1600" dirty="0"/>
              <a:t>)</a:t>
            </a:r>
            <a:endParaRPr lang="zh-CN" altLang="zh-CN" sz="1600" dirty="0"/>
          </a:p>
          <a:p>
            <a:r>
              <a:rPr lang="en-US" altLang="zh-CN" sz="1600" dirty="0"/>
              <a:t>{</a:t>
            </a:r>
            <a:endParaRPr lang="zh-CN" altLang="zh-CN" sz="1600" dirty="0"/>
          </a:p>
          <a:p>
            <a:r>
              <a:rPr lang="en-US" altLang="zh-CN" sz="1600" dirty="0"/>
              <a:t>   </a:t>
            </a:r>
            <a:r>
              <a:rPr lang="zh-CN" altLang="zh-CN" sz="1600" dirty="0"/>
              <a:t>提示信息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zh-CN" altLang="zh-CN" sz="1600" dirty="0"/>
              <a:t>用户重新输入</a:t>
            </a:r>
            <a:r>
              <a:rPr lang="en-US" altLang="zh-CN" sz="1600" dirty="0"/>
              <a:t>;</a:t>
            </a:r>
            <a:endParaRPr lang="zh-CN" altLang="zh-CN" sz="1600" dirty="0"/>
          </a:p>
          <a:p>
            <a:r>
              <a:rPr lang="en-US" altLang="zh-CN" sz="1600" dirty="0"/>
              <a:t>}</a:t>
            </a:r>
            <a:endParaRPr lang="zh-CN" altLang="zh-CN" sz="1600" dirty="0"/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3888" y="76433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登录模块</a:t>
            </a:r>
          </a:p>
        </p:txBody>
      </p:sp>
      <p:pic>
        <p:nvPicPr>
          <p:cNvPr id="3090" name="Picture 18" descr="登录模块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887" y="341576"/>
            <a:ext cx="3536950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454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76433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注册模块</a:t>
            </a:r>
          </a:p>
        </p:txBody>
      </p:sp>
      <p:pic>
        <p:nvPicPr>
          <p:cNvPr id="7170" name="Picture 2" descr="注册模块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915566"/>
            <a:ext cx="418114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51520" y="359497"/>
            <a:ext cx="460851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Public class register</a:t>
            </a:r>
            <a:endParaRPr lang="zh-CN" altLang="zh-CN" sz="1400" dirty="0"/>
          </a:p>
          <a:p>
            <a:r>
              <a:rPr lang="en-US" altLang="zh-CN" sz="1400" dirty="0"/>
              <a:t>{</a:t>
            </a:r>
            <a:endParaRPr lang="zh-CN" altLang="zh-CN" sz="1400" dirty="0"/>
          </a:p>
          <a:p>
            <a:r>
              <a:rPr lang="zh-CN" altLang="zh-CN" sz="1400" dirty="0"/>
              <a:t>读取用户输入账号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en-US" altLang="zh-CN" sz="1400" dirty="0"/>
              <a:t>If((</a:t>
            </a:r>
            <a:r>
              <a:rPr lang="zh-CN" altLang="zh-CN" sz="1400" dirty="0"/>
              <a:t>账号长度不符合要求</a:t>
            </a:r>
            <a:r>
              <a:rPr lang="en-US" altLang="zh-CN" sz="1400" dirty="0"/>
              <a:t>)&amp;&amp;(</a:t>
            </a:r>
            <a:r>
              <a:rPr lang="zh-CN" altLang="zh-CN" sz="1400" dirty="0"/>
              <a:t>用户名含非法字符</a:t>
            </a:r>
            <a:r>
              <a:rPr lang="en-US" altLang="zh-CN" sz="1400" dirty="0"/>
              <a:t>))</a:t>
            </a:r>
            <a:endParaRPr lang="zh-CN" altLang="zh-CN" sz="1400" dirty="0"/>
          </a:p>
          <a:p>
            <a:r>
              <a:rPr lang="en-US" altLang="zh-CN" sz="1400" dirty="0"/>
              <a:t> {</a:t>
            </a:r>
            <a:endParaRPr lang="zh-CN" altLang="zh-CN" sz="1400" dirty="0"/>
          </a:p>
          <a:p>
            <a:r>
              <a:rPr lang="zh-CN" altLang="zh-CN" sz="1400" dirty="0"/>
              <a:t>提示信息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zh-CN" altLang="zh-CN" sz="1400" dirty="0"/>
              <a:t>用户重新输入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zh-CN" altLang="zh-CN" sz="1400" dirty="0"/>
              <a:t>读取用户输入密码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en-US" altLang="zh-CN" sz="1400" dirty="0"/>
              <a:t>If((</a:t>
            </a:r>
            <a:r>
              <a:rPr lang="zh-CN" altLang="zh-CN" sz="1400" dirty="0"/>
              <a:t>密码长度不符合要求</a:t>
            </a:r>
            <a:r>
              <a:rPr lang="en-US" altLang="zh-CN" sz="1400" dirty="0"/>
              <a:t>)&amp;&amp;(</a:t>
            </a:r>
            <a:r>
              <a:rPr lang="zh-CN" altLang="zh-CN" sz="1400" dirty="0"/>
              <a:t>密码含非法字符</a:t>
            </a:r>
            <a:r>
              <a:rPr lang="en-US" altLang="zh-CN" sz="1400" dirty="0"/>
              <a:t>))</a:t>
            </a:r>
            <a:endParaRPr lang="zh-CN" altLang="zh-CN" sz="1400" dirty="0"/>
          </a:p>
          <a:p>
            <a:r>
              <a:rPr lang="en-US" altLang="zh-CN" sz="1400" dirty="0"/>
              <a:t> {</a:t>
            </a:r>
            <a:endParaRPr lang="zh-CN" altLang="zh-CN" sz="1400" dirty="0"/>
          </a:p>
          <a:p>
            <a:r>
              <a:rPr lang="zh-CN" altLang="zh-CN" sz="1400" dirty="0"/>
              <a:t>提示信息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zh-CN" altLang="zh-CN" sz="1400" dirty="0"/>
              <a:t>用户重新输入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zh-CN" altLang="zh-CN" sz="1400" dirty="0"/>
              <a:t>读取用户输入邮箱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en-US" altLang="zh-CN" sz="1400" dirty="0"/>
              <a:t>If((</a:t>
            </a:r>
            <a:r>
              <a:rPr lang="zh-CN" altLang="zh-CN" sz="1400" dirty="0"/>
              <a:t>邮箱格式不符合要求</a:t>
            </a:r>
            <a:r>
              <a:rPr lang="en-US" altLang="zh-CN" sz="1400" dirty="0"/>
              <a:t>)&amp;&amp;(</a:t>
            </a:r>
            <a:r>
              <a:rPr lang="zh-CN" altLang="zh-CN" sz="1400" dirty="0"/>
              <a:t>密码含非法字符</a:t>
            </a:r>
            <a:r>
              <a:rPr lang="en-US" altLang="zh-CN" sz="1400" dirty="0"/>
              <a:t>))</a:t>
            </a:r>
            <a:endParaRPr lang="zh-CN" altLang="zh-CN" sz="1400" dirty="0"/>
          </a:p>
          <a:p>
            <a:r>
              <a:rPr lang="en-US" altLang="zh-CN" sz="1400" dirty="0"/>
              <a:t> {</a:t>
            </a:r>
            <a:endParaRPr lang="zh-CN" altLang="zh-CN" sz="1400" dirty="0"/>
          </a:p>
          <a:p>
            <a:r>
              <a:rPr lang="zh-CN" altLang="zh-CN" sz="1400" dirty="0"/>
              <a:t>提示信息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zh-CN" altLang="zh-CN" sz="1400" dirty="0"/>
              <a:t>用户重新输入</a:t>
            </a:r>
            <a:r>
              <a:rPr lang="en-US" altLang="zh-CN" sz="1400" dirty="0"/>
              <a:t>;</a:t>
            </a:r>
            <a:endParaRPr lang="zh-CN" altLang="zh-CN" sz="1400" dirty="0"/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en-US" altLang="zh-CN" sz="1400" dirty="0"/>
              <a:t>}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94774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76433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反馈模块</a:t>
            </a:r>
          </a:p>
        </p:txBody>
      </p:sp>
      <p:pic>
        <p:nvPicPr>
          <p:cNvPr id="8194" name="Picture 2" descr="反馈模块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81702"/>
            <a:ext cx="4194820" cy="418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51384" y="82534"/>
            <a:ext cx="41764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Public class feedback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zh-CN" altLang="zh-CN" dirty="0"/>
              <a:t>读取用户选择反馈种类</a:t>
            </a:r>
          </a:p>
          <a:p>
            <a:r>
              <a:rPr lang="en-US" altLang="zh-CN" dirty="0"/>
              <a:t>If</a:t>
            </a:r>
            <a:r>
              <a:rPr lang="zh-CN" altLang="zh-CN" dirty="0"/>
              <a:t>（选择</a:t>
            </a:r>
            <a:r>
              <a:rPr lang="en-US" altLang="zh-CN" dirty="0"/>
              <a:t>A</a:t>
            </a:r>
            <a:r>
              <a:rPr lang="zh-CN" altLang="zh-CN" dirty="0"/>
              <a:t>类）</a:t>
            </a:r>
          </a:p>
          <a:p>
            <a:r>
              <a:rPr lang="en-US" altLang="zh-CN" dirty="0"/>
              <a:t>Then </a:t>
            </a:r>
            <a:r>
              <a:rPr lang="zh-CN" altLang="zh-CN" dirty="0"/>
              <a:t>发送给管理员信息种类</a:t>
            </a:r>
            <a:r>
              <a:rPr lang="en-US" altLang="zh-CN" dirty="0"/>
              <a:t>=A;</a:t>
            </a:r>
            <a:endParaRPr lang="zh-CN" altLang="zh-CN" dirty="0"/>
          </a:p>
          <a:p>
            <a:r>
              <a:rPr lang="en-US" altLang="zh-CN" dirty="0"/>
              <a:t>If</a:t>
            </a:r>
            <a:r>
              <a:rPr lang="zh-CN" altLang="zh-CN" dirty="0"/>
              <a:t>（选择</a:t>
            </a:r>
            <a:r>
              <a:rPr lang="en-US" altLang="zh-CN" dirty="0"/>
              <a:t>B</a:t>
            </a:r>
            <a:r>
              <a:rPr lang="zh-CN" altLang="zh-CN" dirty="0"/>
              <a:t>类）</a:t>
            </a:r>
          </a:p>
          <a:p>
            <a:r>
              <a:rPr lang="en-US" altLang="zh-CN" dirty="0"/>
              <a:t>Then </a:t>
            </a:r>
            <a:r>
              <a:rPr lang="zh-CN" altLang="zh-CN" dirty="0"/>
              <a:t>发送给管理员信息种类</a:t>
            </a:r>
            <a:r>
              <a:rPr lang="en-US" altLang="zh-CN" dirty="0"/>
              <a:t>=B;</a:t>
            </a:r>
            <a:endParaRPr lang="zh-CN" altLang="zh-CN" dirty="0"/>
          </a:p>
          <a:p>
            <a:r>
              <a:rPr lang="en-US" altLang="zh-CN" dirty="0"/>
              <a:t>…….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读取用户反馈信息</a:t>
            </a:r>
          </a:p>
          <a:p>
            <a:r>
              <a:rPr lang="en-US" altLang="zh-CN" dirty="0"/>
              <a:t>If((</a:t>
            </a:r>
            <a:r>
              <a:rPr lang="zh-CN" altLang="zh-CN" dirty="0"/>
              <a:t>反馈信息长度不符合要求）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zh-CN" altLang="zh-CN" dirty="0"/>
              <a:t>提示信息；</a:t>
            </a:r>
          </a:p>
          <a:p>
            <a:r>
              <a:rPr lang="zh-CN" altLang="zh-CN" dirty="0"/>
              <a:t>用户重新输入；</a:t>
            </a:r>
          </a:p>
          <a:p>
            <a:r>
              <a:rPr lang="en-US" altLang="zh-CN" dirty="0"/>
              <a:t>}</a:t>
            </a:r>
            <a:endParaRPr lang="zh-CN" altLang="zh-CN" dirty="0"/>
          </a:p>
          <a:p>
            <a:r>
              <a:rPr lang="en-US" altLang="zh-CN" dirty="0"/>
              <a:t>Else</a:t>
            </a:r>
            <a:endParaRPr lang="zh-CN" altLang="zh-CN" dirty="0"/>
          </a:p>
          <a:p>
            <a:r>
              <a:rPr lang="zh-CN" altLang="zh-CN" dirty="0"/>
              <a:t>发送信息至管理员；</a:t>
            </a:r>
          </a:p>
          <a:p>
            <a:r>
              <a:rPr lang="en-US" altLang="zh-CN" dirty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29571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0488" y="76433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个人信息修改模块</a:t>
            </a:r>
          </a:p>
        </p:txBody>
      </p:sp>
      <p:pic>
        <p:nvPicPr>
          <p:cNvPr id="10242" name="Picture 2" descr="词库选择模块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5" y="598182"/>
            <a:ext cx="323532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23528" y="127560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modifyinfo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zh-CN" altLang="zh-CN" dirty="0"/>
              <a:t>读取用户输入信息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zh-CN" altLang="zh-CN" dirty="0"/>
              <a:t>接受信息；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保存信息；</a:t>
            </a:r>
          </a:p>
          <a:p>
            <a:r>
              <a:rPr lang="en-US" altLang="zh-CN" dirty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66556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76433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注销模块</a:t>
            </a:r>
          </a:p>
        </p:txBody>
      </p:sp>
      <p:pic>
        <p:nvPicPr>
          <p:cNvPr id="9218" name="Picture 2" descr="注销模块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455" y="158636"/>
            <a:ext cx="3794125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67544" y="98757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Public class cancel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zh-CN" altLang="zh-CN" dirty="0"/>
              <a:t>接受用户注销请求；</a:t>
            </a:r>
          </a:p>
          <a:p>
            <a:r>
              <a:rPr lang="zh-CN" altLang="zh-CN" dirty="0"/>
              <a:t>向用户确认注销请求；</a:t>
            </a:r>
          </a:p>
          <a:p>
            <a:r>
              <a:rPr lang="en-US" altLang="zh-CN" dirty="0"/>
              <a:t>If(</a:t>
            </a:r>
            <a:r>
              <a:rPr lang="zh-CN" altLang="zh-CN" dirty="0"/>
              <a:t>用户确认请求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zh-CN" altLang="zh-CN" dirty="0"/>
              <a:t>清除用户登录信息；</a:t>
            </a:r>
          </a:p>
          <a:p>
            <a:r>
              <a:rPr lang="en-US" altLang="zh-CN" dirty="0"/>
              <a:t>Else If(</a:t>
            </a:r>
            <a:r>
              <a:rPr lang="zh-CN" altLang="zh-CN" dirty="0"/>
              <a:t>用户否定注销请求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zh-CN" altLang="zh-CN" dirty="0"/>
              <a:t>退出注销界面；</a:t>
            </a:r>
          </a:p>
          <a:p>
            <a:r>
              <a:rPr lang="en-US" altLang="zh-CN" dirty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75189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76433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更新模块</a:t>
            </a:r>
          </a:p>
        </p:txBody>
      </p:sp>
      <p:pic>
        <p:nvPicPr>
          <p:cNvPr id="13314" name="Picture 2" descr="更新模块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12" y="195486"/>
            <a:ext cx="2354952" cy="4565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187624" y="113159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Public class update</a:t>
            </a:r>
            <a:endParaRPr lang="zh-CN" altLang="zh-CN" dirty="0"/>
          </a:p>
          <a:p>
            <a:r>
              <a:rPr lang="en-US" altLang="zh-CN" dirty="0"/>
              <a:t>{</a:t>
            </a:r>
            <a:endParaRPr lang="zh-CN" altLang="zh-CN" dirty="0"/>
          </a:p>
          <a:p>
            <a:r>
              <a:rPr lang="zh-CN" altLang="zh-CN" dirty="0"/>
              <a:t>读取用户更新请求；</a:t>
            </a:r>
          </a:p>
          <a:p>
            <a:r>
              <a:rPr lang="zh-CN" altLang="zh-CN" dirty="0"/>
              <a:t>下载最新客户端文件；</a:t>
            </a:r>
          </a:p>
          <a:p>
            <a:r>
              <a:rPr lang="zh-CN" altLang="zh-CN" dirty="0"/>
              <a:t>安装文件；</a:t>
            </a:r>
          </a:p>
          <a:p>
            <a:r>
              <a:rPr lang="en-US" altLang="zh-CN" dirty="0"/>
              <a:t>}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15189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200198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四大功能模块流程图及伪代码</a:t>
            </a:r>
          </a:p>
        </p:txBody>
      </p:sp>
      <p:pic>
        <p:nvPicPr>
          <p:cNvPr id="11267" name="Picture 3" descr="日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6" t="18542" r="4538" b="14510"/>
          <a:stretch>
            <a:fillRect/>
          </a:stretch>
        </p:blipFill>
        <p:spPr bwMode="auto">
          <a:xfrm>
            <a:off x="1763688" y="1131590"/>
            <a:ext cx="5545038" cy="322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60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99992" y="0"/>
            <a:ext cx="43559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class Main{</a:t>
            </a:r>
            <a:endParaRPr lang="zh-CN" altLang="zh-CN" sz="1000" dirty="0"/>
          </a:p>
          <a:p>
            <a:r>
              <a:rPr lang="en-US" altLang="zh-CN" sz="1000" dirty="0"/>
              <a:t>      public static void main(String[] </a:t>
            </a:r>
            <a:r>
              <a:rPr lang="en-US" altLang="zh-CN" sz="1000" dirty="0" err="1"/>
              <a:t>args</a:t>
            </a:r>
            <a:r>
              <a:rPr lang="en-US" altLang="zh-CN" sz="1000" dirty="0"/>
              <a:t>){</a:t>
            </a:r>
            <a:endParaRPr lang="zh-CN" altLang="zh-CN" sz="1000" dirty="0"/>
          </a:p>
          <a:p>
            <a:r>
              <a:rPr lang="en-US" altLang="zh-CN" sz="1000" dirty="0"/>
              <a:t>     </a:t>
            </a:r>
            <a:r>
              <a:rPr lang="zh-CN" altLang="zh-CN" sz="1000" dirty="0"/>
              <a:t>创建</a:t>
            </a:r>
            <a:r>
              <a:rPr lang="en-US" altLang="zh-CN" sz="1000" dirty="0"/>
              <a:t>Function</a:t>
            </a:r>
            <a:r>
              <a:rPr lang="zh-CN" altLang="zh-CN" sz="1000" dirty="0"/>
              <a:t>对象数组</a:t>
            </a:r>
            <a:r>
              <a:rPr lang="en-US" altLang="zh-CN" sz="1000" dirty="0"/>
              <a:t>;</a:t>
            </a:r>
            <a:endParaRPr lang="zh-CN" altLang="zh-CN" sz="1000" dirty="0"/>
          </a:p>
          <a:p>
            <a:r>
              <a:rPr lang="en-US" altLang="zh-CN" sz="1000" dirty="0"/>
              <a:t>     </a:t>
            </a:r>
            <a:r>
              <a:rPr lang="zh-CN" altLang="zh-CN" sz="1000" dirty="0"/>
              <a:t>与数据库建立连接；</a:t>
            </a:r>
          </a:p>
          <a:p>
            <a:r>
              <a:rPr lang="en-US" altLang="zh-CN" sz="1000" dirty="0"/>
              <a:t>     if(</a:t>
            </a:r>
            <a:r>
              <a:rPr lang="zh-CN" altLang="zh-CN" sz="1000" dirty="0"/>
              <a:t>用户点击日程</a:t>
            </a:r>
            <a:r>
              <a:rPr lang="en-US" altLang="zh-CN" sz="1000" dirty="0"/>
              <a:t>){</a:t>
            </a:r>
            <a:endParaRPr lang="zh-CN" altLang="zh-CN" sz="1000" dirty="0"/>
          </a:p>
          <a:p>
            <a:r>
              <a:rPr lang="en-US" altLang="zh-CN" sz="1000" dirty="0"/>
              <a:t>       </a:t>
            </a:r>
            <a:r>
              <a:rPr lang="en-US" altLang="zh-CN" sz="1000" dirty="0" err="1"/>
              <a:t>rc</a:t>
            </a:r>
            <a:r>
              <a:rPr lang="zh-CN" altLang="zh-CN" sz="1000" dirty="0"/>
              <a:t>（） </a:t>
            </a:r>
            <a:r>
              <a:rPr lang="en-US" altLang="zh-CN" sz="1000" dirty="0"/>
              <a:t>       </a:t>
            </a:r>
            <a:endParaRPr lang="zh-CN" altLang="zh-CN" sz="1000" dirty="0"/>
          </a:p>
          <a:p>
            <a:r>
              <a:rPr lang="en-US" altLang="zh-CN" sz="1000" dirty="0"/>
              <a:t>if</a:t>
            </a:r>
            <a:r>
              <a:rPr lang="zh-CN" altLang="zh-CN" sz="1000" dirty="0"/>
              <a:t>（用户选择放回主页</a:t>
            </a:r>
            <a:r>
              <a:rPr lang="en-US" altLang="zh-CN" sz="1000" dirty="0"/>
              <a:t>)     </a:t>
            </a:r>
            <a:r>
              <a:rPr lang="zh-CN" altLang="zh-CN" sz="1000" dirty="0"/>
              <a:t>跳转至主页</a:t>
            </a:r>
          </a:p>
          <a:p>
            <a:r>
              <a:rPr lang="en-US" altLang="zh-CN" sz="1000" dirty="0"/>
              <a:t>          }</a:t>
            </a:r>
            <a:endParaRPr lang="zh-CN" altLang="zh-CN" sz="1000" dirty="0"/>
          </a:p>
          <a:p>
            <a:r>
              <a:rPr lang="en-US" altLang="zh-CN" sz="1000" dirty="0"/>
              <a:t>     else if(</a:t>
            </a:r>
            <a:r>
              <a:rPr lang="zh-CN" altLang="zh-CN" sz="1000" dirty="0"/>
              <a:t>用户点击待办事项</a:t>
            </a:r>
            <a:r>
              <a:rPr lang="en-US" altLang="zh-CN" sz="1000" dirty="0"/>
              <a:t>){</a:t>
            </a:r>
            <a:endParaRPr lang="zh-CN" altLang="zh-CN" sz="1000" dirty="0"/>
          </a:p>
          <a:p>
            <a:r>
              <a:rPr lang="en-US" altLang="zh-CN" sz="1000" dirty="0"/>
              <a:t>       </a:t>
            </a:r>
            <a:r>
              <a:rPr lang="en-US" altLang="zh-CN" sz="1000" dirty="0" err="1"/>
              <a:t>dbsx</a:t>
            </a:r>
            <a:r>
              <a:rPr lang="zh-CN" altLang="zh-CN" sz="1000" dirty="0"/>
              <a:t>（）；</a:t>
            </a:r>
          </a:p>
          <a:p>
            <a:r>
              <a:rPr lang="en-US" altLang="zh-CN" sz="1000" dirty="0"/>
              <a:t>        if(</a:t>
            </a:r>
            <a:r>
              <a:rPr lang="zh-CN" altLang="zh-CN" sz="1000" dirty="0"/>
              <a:t>用户选择放回主页</a:t>
            </a:r>
            <a:r>
              <a:rPr lang="en-US" altLang="zh-CN" sz="1000" dirty="0"/>
              <a:t>)     </a:t>
            </a:r>
            <a:r>
              <a:rPr lang="zh-CN" altLang="zh-CN" sz="1000" dirty="0"/>
              <a:t>跳转至主页</a:t>
            </a:r>
          </a:p>
          <a:p>
            <a:r>
              <a:rPr lang="en-US" altLang="zh-CN" sz="1000" dirty="0"/>
              <a:t>          }</a:t>
            </a:r>
            <a:endParaRPr lang="zh-CN" altLang="zh-CN" sz="1000" dirty="0"/>
          </a:p>
          <a:p>
            <a:r>
              <a:rPr lang="en-US" altLang="zh-CN" sz="1000" dirty="0"/>
              <a:t>     else if(</a:t>
            </a:r>
            <a:r>
              <a:rPr lang="zh-CN" altLang="zh-CN" sz="1000" dirty="0"/>
              <a:t>用户点击日记</a:t>
            </a:r>
            <a:r>
              <a:rPr lang="en-US" altLang="zh-CN" sz="1000" dirty="0"/>
              <a:t>){</a:t>
            </a:r>
            <a:endParaRPr lang="zh-CN" altLang="zh-CN" sz="1000" dirty="0"/>
          </a:p>
          <a:p>
            <a:r>
              <a:rPr lang="en-US" altLang="zh-CN" sz="1000" dirty="0"/>
              <a:t>       </a:t>
            </a:r>
            <a:r>
              <a:rPr lang="en-US" altLang="zh-CN" sz="1000" dirty="0" err="1"/>
              <a:t>rj</a:t>
            </a:r>
            <a:r>
              <a:rPr lang="zh-CN" altLang="zh-CN" sz="1000" dirty="0"/>
              <a:t>（）</a:t>
            </a:r>
          </a:p>
          <a:p>
            <a:r>
              <a:rPr lang="en-US" altLang="zh-CN" sz="1000" dirty="0"/>
              <a:t>       if(</a:t>
            </a:r>
            <a:r>
              <a:rPr lang="zh-CN" altLang="zh-CN" sz="1000" dirty="0"/>
              <a:t>用户选择放回主页</a:t>
            </a:r>
            <a:r>
              <a:rPr lang="en-US" altLang="zh-CN" sz="1000" dirty="0"/>
              <a:t>)     </a:t>
            </a:r>
            <a:r>
              <a:rPr lang="zh-CN" altLang="zh-CN" sz="1000" dirty="0"/>
              <a:t>跳转至主页</a:t>
            </a:r>
          </a:p>
          <a:p>
            <a:r>
              <a:rPr lang="en-US" altLang="zh-CN" sz="1000" dirty="0"/>
              <a:t>          }</a:t>
            </a:r>
            <a:endParaRPr lang="zh-CN" altLang="zh-CN" sz="1000" dirty="0"/>
          </a:p>
          <a:p>
            <a:r>
              <a:rPr lang="en-US" altLang="zh-CN" sz="1000" dirty="0"/>
              <a:t>else if(</a:t>
            </a:r>
            <a:r>
              <a:rPr lang="zh-CN" altLang="zh-CN" sz="1000" dirty="0"/>
              <a:t>用户点击笔记</a:t>
            </a:r>
            <a:r>
              <a:rPr lang="en-US" altLang="zh-CN" sz="1000" dirty="0"/>
              <a:t>){</a:t>
            </a:r>
            <a:endParaRPr lang="zh-CN" altLang="zh-CN" sz="1000" dirty="0"/>
          </a:p>
          <a:p>
            <a:r>
              <a:rPr lang="en-US" altLang="zh-CN" sz="1000" dirty="0"/>
              <a:t>       </a:t>
            </a:r>
            <a:r>
              <a:rPr lang="en-US" altLang="zh-CN" sz="1000" dirty="0" err="1"/>
              <a:t>bj</a:t>
            </a:r>
            <a:r>
              <a:rPr lang="zh-CN" altLang="zh-CN" sz="1000" dirty="0"/>
              <a:t>（）</a:t>
            </a:r>
          </a:p>
          <a:p>
            <a:r>
              <a:rPr lang="en-US" altLang="zh-CN" sz="1000" dirty="0"/>
              <a:t>       if(</a:t>
            </a:r>
            <a:r>
              <a:rPr lang="zh-CN" altLang="zh-CN" sz="1000" dirty="0"/>
              <a:t>用户选择放回主页</a:t>
            </a:r>
            <a:r>
              <a:rPr lang="en-US" altLang="zh-CN" sz="1000" dirty="0"/>
              <a:t>)     </a:t>
            </a:r>
            <a:r>
              <a:rPr lang="zh-CN" altLang="zh-CN" sz="1000" dirty="0"/>
              <a:t>跳转至主页</a:t>
            </a:r>
          </a:p>
          <a:p>
            <a:r>
              <a:rPr lang="en-US" altLang="zh-CN" sz="1000" dirty="0"/>
              <a:t>          }</a:t>
            </a:r>
            <a:endParaRPr lang="zh-CN" altLang="zh-CN" sz="1000" dirty="0"/>
          </a:p>
          <a:p>
            <a:r>
              <a:rPr lang="en-US" altLang="zh-CN" sz="1000" dirty="0"/>
              <a:t> </a:t>
            </a:r>
            <a:endParaRPr lang="zh-CN" altLang="zh-CN" sz="1000" dirty="0"/>
          </a:p>
          <a:p>
            <a:r>
              <a:rPr lang="en-US" altLang="zh-CN" sz="1000" dirty="0"/>
              <a:t>     else if(</a:t>
            </a:r>
            <a:r>
              <a:rPr lang="zh-CN" altLang="zh-CN" sz="1000" dirty="0"/>
              <a:t>用户点击设置</a:t>
            </a:r>
            <a:r>
              <a:rPr lang="en-US" altLang="zh-CN" sz="1000" dirty="0"/>
              <a:t>){</a:t>
            </a:r>
            <a:endParaRPr lang="zh-CN" altLang="zh-CN" sz="1000" dirty="0"/>
          </a:p>
          <a:p>
            <a:r>
              <a:rPr lang="en-US" altLang="zh-CN" sz="1000" dirty="0"/>
              <a:t>        </a:t>
            </a:r>
            <a:r>
              <a:rPr lang="zh-CN" altLang="zh-CN" sz="1000" dirty="0"/>
              <a:t>跳转至设置</a:t>
            </a:r>
            <a:r>
              <a:rPr lang="en-US" altLang="zh-CN" sz="1000" dirty="0"/>
              <a:t>;</a:t>
            </a:r>
            <a:endParaRPr lang="zh-CN" altLang="zh-CN" sz="1000" dirty="0"/>
          </a:p>
          <a:p>
            <a:r>
              <a:rPr lang="en-US" altLang="zh-CN" sz="1000" dirty="0"/>
              <a:t>          }</a:t>
            </a:r>
            <a:endParaRPr lang="zh-CN" altLang="zh-CN" sz="1000" dirty="0"/>
          </a:p>
          <a:p>
            <a:r>
              <a:rPr lang="en-US" altLang="zh-CN" sz="1000" dirty="0"/>
              <a:t>     else if(</a:t>
            </a:r>
            <a:r>
              <a:rPr lang="zh-CN" altLang="zh-CN" sz="1000" dirty="0"/>
              <a:t>用户点击个人中心</a:t>
            </a:r>
            <a:r>
              <a:rPr lang="en-US" altLang="zh-CN" sz="1000" dirty="0"/>
              <a:t>){</a:t>
            </a:r>
            <a:endParaRPr lang="zh-CN" altLang="zh-CN" sz="1000" dirty="0"/>
          </a:p>
          <a:p>
            <a:r>
              <a:rPr lang="en-US" altLang="zh-CN" sz="1000" dirty="0"/>
              <a:t>        </a:t>
            </a:r>
            <a:r>
              <a:rPr lang="zh-CN" altLang="zh-CN" sz="1000" dirty="0"/>
              <a:t>跳转至个人中心</a:t>
            </a:r>
          </a:p>
          <a:p>
            <a:r>
              <a:rPr lang="en-US" altLang="zh-CN" sz="1000" dirty="0"/>
              <a:t>          }</a:t>
            </a:r>
            <a:endParaRPr lang="zh-CN" altLang="zh-CN" sz="1000" dirty="0"/>
          </a:p>
          <a:p>
            <a:r>
              <a:rPr lang="en-US" altLang="zh-CN" sz="1000" dirty="0"/>
              <a:t>     else if(</a:t>
            </a:r>
            <a:r>
              <a:rPr lang="zh-CN" altLang="zh-CN" sz="1000" dirty="0"/>
              <a:t>用户点击帮助</a:t>
            </a:r>
            <a:r>
              <a:rPr lang="en-US" altLang="zh-CN" sz="1000" dirty="0"/>
              <a:t>){</a:t>
            </a:r>
            <a:endParaRPr lang="zh-CN" altLang="zh-CN" sz="1000" dirty="0"/>
          </a:p>
          <a:p>
            <a:r>
              <a:rPr lang="en-US" altLang="zh-CN" sz="1000" dirty="0"/>
              <a:t>        </a:t>
            </a:r>
            <a:r>
              <a:rPr lang="zh-CN" altLang="zh-CN" sz="1000" dirty="0"/>
              <a:t>跳转至帮助</a:t>
            </a:r>
          </a:p>
          <a:p>
            <a:r>
              <a:rPr lang="en-US" altLang="zh-CN" sz="1000" dirty="0"/>
              <a:t>          }</a:t>
            </a:r>
            <a:endParaRPr lang="zh-CN" altLang="zh-CN" sz="1000" dirty="0"/>
          </a:p>
          <a:p>
            <a:r>
              <a:rPr lang="en-US" altLang="zh-CN" sz="1000" dirty="0"/>
              <a:t>   }</a:t>
            </a:r>
            <a:endParaRPr lang="zh-CN" altLang="zh-CN" sz="1000" dirty="0"/>
          </a:p>
          <a:p>
            <a:r>
              <a:rPr lang="en-US" altLang="zh-CN" sz="1000" dirty="0"/>
              <a:t>}</a:t>
            </a:r>
            <a:endParaRPr lang="zh-CN" altLang="zh-CN" sz="1000" dirty="0"/>
          </a:p>
        </p:txBody>
      </p:sp>
      <p:sp>
        <p:nvSpPr>
          <p:cNvPr id="3" name="矩形 2"/>
          <p:cNvSpPr/>
          <p:nvPr/>
        </p:nvSpPr>
        <p:spPr>
          <a:xfrm>
            <a:off x="107504" y="51470"/>
            <a:ext cx="51125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public class Function{</a:t>
            </a:r>
          </a:p>
          <a:p>
            <a:endParaRPr lang="zh-CN" altLang="zh-CN" sz="1100" dirty="0"/>
          </a:p>
          <a:p>
            <a:r>
              <a:rPr lang="en-US" altLang="zh-CN" sz="1100" dirty="0"/>
              <a:t>void </a:t>
            </a:r>
            <a:r>
              <a:rPr lang="en-US" altLang="zh-CN" sz="1100" dirty="0" err="1"/>
              <a:t>rc</a:t>
            </a:r>
            <a:r>
              <a:rPr lang="en-US" altLang="zh-CN" sz="1100" dirty="0"/>
              <a:t>(){</a:t>
            </a:r>
            <a:endParaRPr lang="zh-CN" altLang="zh-CN" sz="1100" dirty="0"/>
          </a:p>
          <a:p>
            <a:r>
              <a:rPr lang="zh-CN" altLang="zh-CN" sz="1100" dirty="0"/>
              <a:t>读取用户输入事项；</a:t>
            </a:r>
          </a:p>
          <a:p>
            <a:r>
              <a:rPr lang="en-US" altLang="zh-CN" sz="1100" dirty="0"/>
              <a:t>if</a:t>
            </a:r>
            <a:r>
              <a:rPr lang="zh-CN" altLang="zh-CN" sz="1100" dirty="0"/>
              <a:t>（用户设置提醒时间）</a:t>
            </a:r>
            <a:r>
              <a:rPr lang="en-US" altLang="zh-CN" sz="1100" dirty="0"/>
              <a:t>{</a:t>
            </a:r>
            <a:endParaRPr lang="zh-CN" altLang="zh-CN" sz="1100" dirty="0"/>
          </a:p>
          <a:p>
            <a:r>
              <a:rPr lang="zh-CN" altLang="zh-CN" sz="1100" dirty="0"/>
              <a:t>读取时间</a:t>
            </a:r>
            <a:r>
              <a:rPr lang="en-US" altLang="zh-CN" sz="1100" dirty="0"/>
              <a:t>}</a:t>
            </a:r>
            <a:endParaRPr lang="zh-CN" altLang="zh-CN" sz="1100" dirty="0"/>
          </a:p>
          <a:p>
            <a:r>
              <a:rPr lang="zh-CN" altLang="zh-CN" sz="1100" dirty="0"/>
              <a:t>保存内容；</a:t>
            </a:r>
          </a:p>
          <a:p>
            <a:r>
              <a:rPr lang="zh-CN" altLang="zh-CN" sz="1100" dirty="0"/>
              <a:t>｝</a:t>
            </a:r>
          </a:p>
          <a:p>
            <a:r>
              <a:rPr lang="en-US" altLang="zh-CN" sz="1100" dirty="0"/>
              <a:t> </a:t>
            </a:r>
            <a:endParaRPr lang="zh-CN" altLang="zh-CN" sz="1100" dirty="0"/>
          </a:p>
          <a:p>
            <a:r>
              <a:rPr lang="en-US" altLang="zh-CN" sz="1100" dirty="0"/>
              <a:t>void </a:t>
            </a:r>
            <a:r>
              <a:rPr lang="en-US" altLang="zh-CN" sz="1100" dirty="0" err="1"/>
              <a:t>dbsx</a:t>
            </a:r>
            <a:r>
              <a:rPr lang="en-US" altLang="zh-CN" sz="1100" dirty="0"/>
              <a:t>(){</a:t>
            </a:r>
            <a:endParaRPr lang="zh-CN" altLang="zh-CN" sz="1100" dirty="0"/>
          </a:p>
          <a:p>
            <a:r>
              <a:rPr lang="zh-CN" altLang="zh-CN" sz="1100" dirty="0"/>
              <a:t>读取用户输入事项；</a:t>
            </a:r>
          </a:p>
          <a:p>
            <a:r>
              <a:rPr lang="zh-CN" altLang="zh-CN" sz="1100" dirty="0"/>
              <a:t>保存内容；</a:t>
            </a:r>
          </a:p>
          <a:p>
            <a:r>
              <a:rPr lang="zh-CN" altLang="zh-CN" sz="1100" dirty="0"/>
              <a:t>｝</a:t>
            </a:r>
          </a:p>
          <a:p>
            <a:r>
              <a:rPr lang="en-US" altLang="zh-CN" sz="1100" dirty="0"/>
              <a:t> </a:t>
            </a:r>
            <a:endParaRPr lang="zh-CN" altLang="zh-CN" sz="1100" dirty="0"/>
          </a:p>
          <a:p>
            <a:r>
              <a:rPr lang="en-US" altLang="zh-CN" sz="1100" dirty="0"/>
              <a:t>void </a:t>
            </a:r>
            <a:r>
              <a:rPr lang="en-US" altLang="zh-CN" sz="1100" dirty="0" err="1"/>
              <a:t>rc</a:t>
            </a:r>
            <a:r>
              <a:rPr lang="en-US" altLang="zh-CN" sz="1100" dirty="0"/>
              <a:t>(){</a:t>
            </a:r>
            <a:endParaRPr lang="zh-CN" altLang="zh-CN" sz="1100" dirty="0"/>
          </a:p>
          <a:p>
            <a:r>
              <a:rPr lang="zh-CN" altLang="zh-CN" sz="1100" dirty="0"/>
              <a:t>读取用户输入事项；</a:t>
            </a:r>
          </a:p>
          <a:p>
            <a:r>
              <a:rPr lang="en-US" altLang="zh-CN" sz="1100" dirty="0"/>
              <a:t>if</a:t>
            </a:r>
            <a:r>
              <a:rPr lang="zh-CN" altLang="zh-CN" sz="1100" dirty="0"/>
              <a:t>（用户设置提醒时间）</a:t>
            </a:r>
            <a:r>
              <a:rPr lang="en-US" altLang="zh-CN" sz="1100" dirty="0"/>
              <a:t>{</a:t>
            </a:r>
            <a:endParaRPr lang="zh-CN" altLang="zh-CN" sz="1100" dirty="0"/>
          </a:p>
          <a:p>
            <a:r>
              <a:rPr lang="zh-CN" altLang="zh-CN" sz="1100" dirty="0"/>
              <a:t>读取时间</a:t>
            </a:r>
            <a:r>
              <a:rPr lang="en-US" altLang="zh-CN" sz="1100" dirty="0"/>
              <a:t>}</a:t>
            </a:r>
            <a:endParaRPr lang="zh-CN" altLang="zh-CN" sz="1100" dirty="0"/>
          </a:p>
          <a:p>
            <a:r>
              <a:rPr lang="zh-CN" altLang="zh-CN" sz="1100" dirty="0"/>
              <a:t>保存内容；</a:t>
            </a:r>
          </a:p>
          <a:p>
            <a:r>
              <a:rPr lang="zh-CN" altLang="zh-CN" sz="1100" dirty="0"/>
              <a:t>｝</a:t>
            </a:r>
          </a:p>
          <a:p>
            <a:r>
              <a:rPr lang="en-US" altLang="zh-CN" sz="1100" dirty="0"/>
              <a:t> </a:t>
            </a:r>
            <a:endParaRPr lang="zh-CN" altLang="zh-CN" sz="1100" dirty="0"/>
          </a:p>
          <a:p>
            <a:r>
              <a:rPr lang="en-US" altLang="zh-CN" sz="1100" dirty="0"/>
              <a:t>void </a:t>
            </a:r>
            <a:r>
              <a:rPr lang="en-US" altLang="zh-CN" sz="1100" dirty="0" err="1"/>
              <a:t>bj</a:t>
            </a:r>
            <a:r>
              <a:rPr lang="en-US" altLang="zh-CN" sz="1100" dirty="0"/>
              <a:t>(){</a:t>
            </a:r>
            <a:endParaRPr lang="zh-CN" altLang="zh-CN" sz="1100" dirty="0"/>
          </a:p>
          <a:p>
            <a:r>
              <a:rPr lang="zh-CN" altLang="zh-CN" sz="1100" dirty="0"/>
              <a:t>读取用户输入事项；</a:t>
            </a:r>
          </a:p>
          <a:p>
            <a:r>
              <a:rPr lang="zh-CN" altLang="zh-CN" sz="1100" dirty="0"/>
              <a:t>保存内容；</a:t>
            </a:r>
          </a:p>
          <a:p>
            <a:r>
              <a:rPr lang="zh-CN" altLang="zh-CN" sz="1100" dirty="0"/>
              <a:t>｝</a:t>
            </a:r>
          </a:p>
          <a:p>
            <a:r>
              <a:rPr lang="en-US" altLang="zh-CN" sz="1100" dirty="0"/>
              <a:t> </a:t>
            </a:r>
            <a:endParaRPr lang="zh-CN" altLang="zh-CN" sz="1100" dirty="0"/>
          </a:p>
          <a:p>
            <a:r>
              <a:rPr lang="en-US" altLang="zh-CN" sz="1100" dirty="0"/>
              <a:t>void </a:t>
            </a:r>
            <a:r>
              <a:rPr lang="en-US" altLang="zh-CN" sz="1100" dirty="0" err="1"/>
              <a:t>rj</a:t>
            </a:r>
            <a:r>
              <a:rPr lang="en-US" altLang="zh-CN" sz="1100" dirty="0"/>
              <a:t>(){</a:t>
            </a:r>
            <a:endParaRPr lang="zh-CN" altLang="zh-CN" sz="1100" dirty="0"/>
          </a:p>
          <a:p>
            <a:r>
              <a:rPr lang="zh-CN" altLang="zh-CN" sz="1100" dirty="0"/>
              <a:t>读取用户输入事项；</a:t>
            </a:r>
          </a:p>
          <a:p>
            <a:r>
              <a:rPr lang="zh-CN" altLang="zh-CN" sz="1100" dirty="0"/>
              <a:t>保存内容；</a:t>
            </a:r>
          </a:p>
          <a:p>
            <a:r>
              <a:rPr lang="zh-CN" altLang="zh-CN" sz="1100" dirty="0"/>
              <a:t>｝</a:t>
            </a:r>
          </a:p>
        </p:txBody>
      </p:sp>
    </p:spTree>
    <p:extLst>
      <p:ext uri="{BB962C8B-B14F-4D97-AF65-F5344CB8AC3E}">
        <p14:creationId xmlns:p14="http://schemas.microsoft.com/office/powerpoint/2010/main" val="436281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75656" y="664845"/>
            <a:ext cx="1260000" cy="1708160"/>
            <a:chOff x="5641371" y="555526"/>
            <a:chExt cx="1260000" cy="1708160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5641371" y="92362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" name="文本框 4"/>
            <p:cNvSpPr txBox="1"/>
            <p:nvPr/>
          </p:nvSpPr>
          <p:spPr>
            <a:xfrm>
              <a:off x="5762833" y="555526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419872" y="1518925"/>
            <a:ext cx="3604715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甘特图</a:t>
            </a:r>
          </a:p>
        </p:txBody>
      </p:sp>
    </p:spTree>
    <p:extLst>
      <p:ext uri="{BB962C8B-B14F-4D97-AF65-F5344CB8AC3E}">
        <p14:creationId xmlns:p14="http://schemas.microsoft.com/office/powerpoint/2010/main" val="107126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467544" y="353229"/>
            <a:ext cx="3035220" cy="553998"/>
            <a:chOff x="467544" y="353229"/>
            <a:chExt cx="3035220" cy="553998"/>
          </a:xfrm>
        </p:grpSpPr>
        <p:sp>
          <p:nvSpPr>
            <p:cNvPr id="3" name="TextBox 2"/>
            <p:cNvSpPr txBox="1"/>
            <p:nvPr/>
          </p:nvSpPr>
          <p:spPr>
            <a:xfrm>
              <a:off x="467544" y="353229"/>
              <a:ext cx="954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45506" y="476339"/>
              <a:ext cx="145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BACKGROUND</a:t>
              </a:r>
              <a:endPara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09" y="1029749"/>
            <a:ext cx="3887674" cy="28142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287" y="1502803"/>
            <a:ext cx="38348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在现在的生活中，许多人都有共同的问题，比如最常见的就是拖延和健忘，时常喜欢把事情一拖再拖导致工作学习效率都不高，也经常有时候会忽然地“失忆”。我们这款笔记就主要服务比较忙碌的上班族和大学生，笔记养成随手记的习惯时间轴的功能可以时刻提醒自己，养成高效率的习惯，也可以防止遗漏事项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996642" y="952088"/>
            <a:ext cx="2386239" cy="400110"/>
            <a:chOff x="942229" y="1079433"/>
            <a:chExt cx="2386239" cy="400110"/>
          </a:xfrm>
        </p:grpSpPr>
        <p:sp>
          <p:nvSpPr>
            <p:cNvPr id="7" name="矩形 6"/>
            <p:cNvSpPr/>
            <p:nvPr/>
          </p:nvSpPr>
          <p:spPr>
            <a:xfrm>
              <a:off x="942229" y="1141376"/>
              <a:ext cx="2386239" cy="2762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0"/>
            <p:cNvSpPr>
              <a:spLocks noChangeArrowheads="1"/>
            </p:cNvSpPr>
            <p:nvPr/>
          </p:nvSpPr>
          <p:spPr bwMode="auto">
            <a:xfrm>
              <a:off x="1533241" y="1079433"/>
              <a:ext cx="16344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rgbClr val="595959"/>
                  </a:solidFill>
                  <a:latin typeface="Calibri Light" panose="020F0302020204030204" pitchFamily="34" charset="0"/>
                  <a:cs typeface="Roboto Light" pitchFamily="2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noProof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单词记</a:t>
              </a:r>
              <a:endParaRPr lang="en-US" altLang="zh-CN" sz="2400" b="1" noProof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72373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78359" y="-21035"/>
            <a:ext cx="3604715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甘特图</a:t>
            </a:r>
          </a:p>
        </p:txBody>
      </p:sp>
      <p:pic>
        <p:nvPicPr>
          <p:cNvPr id="6147" name="Picture 3" descr="C:\Users\nijialing\OneDrive\Pictures\屏幕快照\2019-04-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88" y="643710"/>
            <a:ext cx="7835456" cy="440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019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511800" y="647566"/>
            <a:ext cx="1260000" cy="1708160"/>
            <a:chOff x="5460070" y="1059582"/>
            <a:chExt cx="1260000" cy="1708160"/>
          </a:xfrm>
        </p:grpSpPr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5460070" y="128366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41370" y="1059582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695477" y="1946325"/>
            <a:ext cx="3604715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总体设计相关报告</a:t>
            </a:r>
          </a:p>
        </p:txBody>
      </p:sp>
    </p:spTree>
    <p:extLst>
      <p:ext uri="{BB962C8B-B14F-4D97-AF65-F5344CB8AC3E}">
        <p14:creationId xmlns:p14="http://schemas.microsoft.com/office/powerpoint/2010/main" val="2510291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2513" y="339502"/>
            <a:ext cx="389668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总体设计相关报告：</a:t>
            </a:r>
          </a:p>
        </p:txBody>
      </p:sp>
      <p:sp>
        <p:nvSpPr>
          <p:cNvPr id="4" name="矩形 3"/>
          <p:cNvSpPr/>
          <p:nvPr/>
        </p:nvSpPr>
        <p:spPr>
          <a:xfrm>
            <a:off x="4499992" y="356266"/>
            <a:ext cx="431232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修改相关文档：</a:t>
            </a:r>
          </a:p>
        </p:txBody>
      </p:sp>
      <p:sp>
        <p:nvSpPr>
          <p:cNvPr id="5" name="矩形 4"/>
          <p:cNvSpPr/>
          <p:nvPr/>
        </p:nvSpPr>
        <p:spPr>
          <a:xfrm>
            <a:off x="5125176" y="135628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项目计划书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需求分析</a:t>
            </a:r>
            <a:r>
              <a:rPr lang="en-US" altLang="zh-CN" sz="2400" dirty="0">
                <a:latin typeface="隶书" panose="02010509060101010101" pitchFamily="49" charset="-122"/>
                <a:ea typeface="隶书" panose="02010509060101010101" pitchFamily="49" charset="-122"/>
              </a:rPr>
              <a:t>SRS</a:t>
            </a:r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文档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9301" y="135628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测试计划说明书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方案讨论选择说明书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概要设计说明书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数据库设计说明书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详细设计说明书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用户手册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82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511800" y="647566"/>
            <a:ext cx="1260000" cy="1708160"/>
            <a:chOff x="5460070" y="1059582"/>
            <a:chExt cx="1260000" cy="1708160"/>
          </a:xfrm>
        </p:grpSpPr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5460070" y="1283663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41370" y="1059582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695477" y="1946325"/>
            <a:ext cx="3604715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会议记录及绩效评价</a:t>
            </a:r>
          </a:p>
        </p:txBody>
      </p:sp>
    </p:spTree>
    <p:extLst>
      <p:ext uri="{BB962C8B-B14F-4D97-AF65-F5344CB8AC3E}">
        <p14:creationId xmlns:p14="http://schemas.microsoft.com/office/powerpoint/2010/main" val="3206694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243185"/>
              </p:ext>
            </p:extLst>
          </p:nvPr>
        </p:nvGraphicFramePr>
        <p:xfrm>
          <a:off x="2755900" y="539750"/>
          <a:ext cx="363061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文档" r:id="rId4" imgW="5641479" imgH="6314349" progId="Word.Document.12">
                  <p:embed/>
                </p:oleObj>
              </mc:Choice>
              <mc:Fallback>
                <p:oleObj name="文档" r:id="rId4" imgW="5641479" imgH="63143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55900" y="539750"/>
                        <a:ext cx="363061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9574" y="27736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会议记录</a:t>
            </a:r>
          </a:p>
        </p:txBody>
      </p:sp>
    </p:spTree>
    <p:extLst>
      <p:ext uri="{BB962C8B-B14F-4D97-AF65-F5344CB8AC3E}">
        <p14:creationId xmlns:p14="http://schemas.microsoft.com/office/powerpoint/2010/main" val="30125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23478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本次作业的小组分工</a:t>
            </a:r>
            <a:endParaRPr lang="zh-CN" altLang="en-US" sz="1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533619"/>
              </p:ext>
            </p:extLst>
          </p:nvPr>
        </p:nvGraphicFramePr>
        <p:xfrm>
          <a:off x="1763713" y="784225"/>
          <a:ext cx="5257800" cy="408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文档" r:id="rId5" imgW="5405504" imgH="4198781" progId="Word.Document.12">
                  <p:embed/>
                </p:oleObj>
              </mc:Choice>
              <mc:Fallback>
                <p:oleObj name="文档" r:id="rId5" imgW="5405504" imgH="41987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3713" y="784225"/>
                        <a:ext cx="5257800" cy="408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90540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1600" y="31021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参考资料</a:t>
            </a:r>
          </a:p>
        </p:txBody>
      </p:sp>
      <p:sp>
        <p:nvSpPr>
          <p:cNvPr id="7" name="文本框 4"/>
          <p:cNvSpPr txBox="1"/>
          <p:nvPr/>
        </p:nvSpPr>
        <p:spPr>
          <a:xfrm>
            <a:off x="467544" y="1635646"/>
            <a:ext cx="745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《软件工程导论（第</a:t>
            </a:r>
            <a:r>
              <a:rPr lang="en-US" altLang="zh-CN" dirty="0"/>
              <a:t>6</a:t>
            </a:r>
            <a:r>
              <a:rPr lang="zh-CN" altLang="zh-CN" dirty="0"/>
              <a:t>版）》张海藩 牟永敏 编著 清华大学出版社 出版</a:t>
            </a:r>
          </a:p>
          <a:p>
            <a:r>
              <a:rPr lang="zh-CN" altLang="zh-CN" dirty="0"/>
              <a:t>学堂在线 软件工程（自主模式）清华大学刘强副教授授课</a:t>
            </a:r>
          </a:p>
          <a:p>
            <a:r>
              <a:rPr lang="zh-CN" altLang="zh-CN" dirty="0"/>
              <a:t>《软件工程导论学习指导（第</a:t>
            </a:r>
            <a:r>
              <a:rPr lang="en-US" altLang="zh-CN" dirty="0"/>
              <a:t>6</a:t>
            </a:r>
            <a:r>
              <a:rPr lang="zh-CN" altLang="zh-CN" dirty="0"/>
              <a:t>版）》中文版</a:t>
            </a:r>
          </a:p>
        </p:txBody>
      </p:sp>
    </p:spTree>
    <p:extLst>
      <p:ext uri="{BB962C8B-B14F-4D97-AF65-F5344CB8AC3E}">
        <p14:creationId xmlns:p14="http://schemas.microsoft.com/office/powerpoint/2010/main" val="133072096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1-原创素材\4_ks02\PPT\PPT-0_小图标\1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196" y="1761926"/>
            <a:ext cx="542840" cy="69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2475" y="3435846"/>
            <a:ext cx="2875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3874" y="4013071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5" name="椭圆 4"/>
          <p:cNvSpPr/>
          <p:nvPr/>
        </p:nvSpPr>
        <p:spPr>
          <a:xfrm>
            <a:off x="4491608" y="91382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91608" y="314606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5400000">
            <a:off x="5616116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5400000">
            <a:off x="3383868" y="203832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2700000">
            <a:off x="5283283" y="1242313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2700000">
            <a:off x="3704845" y="2820751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 rot="8100000">
            <a:off x="5283283" y="2832607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8100000">
            <a:off x="3704845" y="12541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320000">
            <a:off x="4911733" y="99222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320000">
            <a:off x="4075519" y="306192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6720000">
            <a:off x="5533111" y="245609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6720000">
            <a:off x="3463407" y="1619885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4020000">
            <a:off x="5522706" y="15933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4020000">
            <a:off x="3467910" y="2465572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9420000">
            <a:off x="4926970" y="306786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9420000">
            <a:off x="4054762" y="1013064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 animBg="1"/>
      <p:bldP spid="9" grpId="0" animBg="1"/>
      <p:bldP spid="12" grpId="0" animBg="1"/>
      <p:bldP spid="13" grpId="0" animBg="1"/>
      <p:bldP spid="20" grpId="0" animBg="1"/>
      <p:bldP spid="21" grpId="0" animBg="1"/>
      <p:bldP spid="18" grpId="0" animBg="1"/>
      <p:bldP spid="19" grpId="0" animBg="1"/>
      <p:bldP spid="51" grpId="0" animBg="1"/>
      <p:bldP spid="52" grpId="0" animBg="1"/>
      <p:bldP spid="49" grpId="0" animBg="1"/>
      <p:bldP spid="50" grpId="0" animBg="1"/>
      <p:bldP spid="45" grpId="0" animBg="1"/>
      <p:bldP spid="46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43808" y="123478"/>
            <a:ext cx="3188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/CONTENTS</a:t>
            </a:r>
            <a:endParaRPr lang="zh-CN" altLang="en-US" sz="3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03486" y="2787774"/>
            <a:ext cx="5616624" cy="468052"/>
            <a:chOff x="1803486" y="2931790"/>
            <a:chExt cx="5616624" cy="468052"/>
          </a:xfrm>
        </p:grpSpPr>
        <p:sp>
          <p:nvSpPr>
            <p:cNvPr id="19" name="圆角矩形 18"/>
            <p:cNvSpPr/>
            <p:nvPr/>
          </p:nvSpPr>
          <p:spPr>
            <a:xfrm>
              <a:off x="1803486" y="2931790"/>
              <a:ext cx="5616624" cy="4680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dirty="0">
                <a:solidFill>
                  <a:srgbClr val="098F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29855" y="3003798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甘特图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806344" y="1491630"/>
            <a:ext cx="5616624" cy="468052"/>
            <a:chOff x="1806344" y="1563638"/>
            <a:chExt cx="5616624" cy="468052"/>
          </a:xfrm>
        </p:grpSpPr>
        <p:sp>
          <p:nvSpPr>
            <p:cNvPr id="15" name="圆角矩形 14"/>
            <p:cNvSpPr/>
            <p:nvPr/>
          </p:nvSpPr>
          <p:spPr>
            <a:xfrm>
              <a:off x="1806344" y="1563638"/>
              <a:ext cx="5616624" cy="4680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dirty="0">
                <a:solidFill>
                  <a:srgbClr val="098F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90366" y="1635646"/>
              <a:ext cx="1585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系统相关图解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806344" y="2103698"/>
            <a:ext cx="5616624" cy="468052"/>
            <a:chOff x="1806344" y="2211710"/>
            <a:chExt cx="5616624" cy="468052"/>
          </a:xfrm>
        </p:grpSpPr>
        <p:sp>
          <p:nvSpPr>
            <p:cNvPr id="17" name="圆角矩形 16"/>
            <p:cNvSpPr/>
            <p:nvPr/>
          </p:nvSpPr>
          <p:spPr>
            <a:xfrm>
              <a:off x="1806344" y="2211710"/>
              <a:ext cx="5616624" cy="4680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dirty="0">
                <a:solidFill>
                  <a:srgbClr val="098F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283718"/>
              <a:ext cx="2201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模块流程图及伪代码</a:t>
              </a: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1829545" y="843558"/>
            <a:ext cx="5616624" cy="468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solidFill>
                <a:srgbClr val="098F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背景音乐11_小清新《美好未来》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931.380859"/>
                </p14:media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9773344" y="-921221"/>
            <a:ext cx="609600" cy="609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23838" y="915566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806344" y="3471850"/>
            <a:ext cx="5616624" cy="468052"/>
            <a:chOff x="1806344" y="3723878"/>
            <a:chExt cx="5616624" cy="468052"/>
          </a:xfrm>
        </p:grpSpPr>
        <p:sp>
          <p:nvSpPr>
            <p:cNvPr id="30" name="圆角矩形 29"/>
            <p:cNvSpPr/>
            <p:nvPr/>
          </p:nvSpPr>
          <p:spPr>
            <a:xfrm>
              <a:off x="1806344" y="3723878"/>
              <a:ext cx="5616624" cy="4680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dirty="0">
                <a:solidFill>
                  <a:srgbClr val="098F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91880" y="3788627"/>
              <a:ext cx="1996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总体设计相关报告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03486" y="4191930"/>
            <a:ext cx="5616624" cy="468052"/>
            <a:chOff x="1803486" y="4407954"/>
            <a:chExt cx="5616624" cy="468052"/>
          </a:xfrm>
        </p:grpSpPr>
        <p:sp>
          <p:nvSpPr>
            <p:cNvPr id="22" name="圆角矩形 21"/>
            <p:cNvSpPr/>
            <p:nvPr/>
          </p:nvSpPr>
          <p:spPr>
            <a:xfrm>
              <a:off x="1803486" y="4407954"/>
              <a:ext cx="5616624" cy="46805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 dirty="0">
                <a:solidFill>
                  <a:srgbClr val="098F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1880" y="4465444"/>
              <a:ext cx="1996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会议记录绩效评价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36216" y="2499742"/>
            <a:ext cx="3122370" cy="193899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一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 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登陆注册界面 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主页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三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 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设置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四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 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个人信息</a:t>
            </a:r>
          </a:p>
        </p:txBody>
      </p:sp>
      <p:sp>
        <p:nvSpPr>
          <p:cNvPr id="3" name="矩形 2"/>
          <p:cNvSpPr/>
          <p:nvPr/>
        </p:nvSpPr>
        <p:spPr>
          <a:xfrm>
            <a:off x="5220072" y="2427734"/>
            <a:ext cx="3148150" cy="147732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五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 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主要功能界面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六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同步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七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. 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</a:rPr>
              <a:t>管理员界面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23768" y="323610"/>
            <a:ext cx="1260000" cy="1708160"/>
            <a:chOff x="3155951" y="1698642"/>
            <a:chExt cx="1260000" cy="1708160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3155951" y="2030825"/>
              <a:ext cx="1260000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" name="文本框 4"/>
            <p:cNvSpPr txBox="1"/>
            <p:nvPr/>
          </p:nvSpPr>
          <p:spPr>
            <a:xfrm>
              <a:off x="3349525" y="1698642"/>
              <a:ext cx="897399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zh-CN" altLang="en-US" sz="105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383868" y="792969"/>
            <a:ext cx="367240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400" spc="300" noProof="1">
                <a:solidFill>
                  <a:schemeClr val="tx1">
                    <a:lumMod val="85000"/>
                    <a:lumOff val="15000"/>
                  </a:schemeClr>
                </a:solidFill>
                <a:latin typeface="隶书" pitchFamily="49" charset="-122"/>
                <a:ea typeface="隶书" pitchFamily="49" charset="-122"/>
                <a:cs typeface="Open Sans" panose="020B0606030504020204" pitchFamily="34" charset="0"/>
              </a:rPr>
              <a:t>界面设计</a:t>
            </a:r>
            <a:endParaRPr lang="en-US" altLang="zh-CN" sz="4400" spc="300" noProof="1">
              <a:solidFill>
                <a:schemeClr val="tx1">
                  <a:lumMod val="85000"/>
                  <a:lumOff val="15000"/>
                </a:schemeClr>
              </a:solidFill>
              <a:latin typeface="隶书" pitchFamily="49" charset="-122"/>
              <a:ea typeface="隶书" pitchFamily="49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3"/>
          <p:cNvSpPr txBox="1"/>
          <p:nvPr/>
        </p:nvSpPr>
        <p:spPr>
          <a:xfrm>
            <a:off x="611560" y="195486"/>
            <a:ext cx="2810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隶书" pitchFamily="49" charset="-122"/>
                <a:ea typeface="隶书" pitchFamily="49" charset="-122"/>
              </a:rPr>
              <a:t>一、界面原型设计</a:t>
            </a:r>
          </a:p>
        </p:txBody>
      </p:sp>
      <p:sp>
        <p:nvSpPr>
          <p:cNvPr id="7" name="文本框 4"/>
          <p:cNvSpPr txBox="1"/>
          <p:nvPr/>
        </p:nvSpPr>
        <p:spPr>
          <a:xfrm>
            <a:off x="969084" y="441497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登录</a:t>
            </a:r>
          </a:p>
        </p:txBody>
      </p:sp>
      <p:sp>
        <p:nvSpPr>
          <p:cNvPr id="8" name="文本框 4"/>
          <p:cNvSpPr txBox="1"/>
          <p:nvPr/>
        </p:nvSpPr>
        <p:spPr>
          <a:xfrm>
            <a:off x="3135580" y="442931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注册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6397312" y="439420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主页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5" y="843558"/>
            <a:ext cx="2160241" cy="3713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67" y="843558"/>
            <a:ext cx="2232248" cy="37130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6" y="843558"/>
            <a:ext cx="2141186" cy="37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69084" y="441497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主界面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4213295" y="44620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个人中心</a:t>
            </a:r>
          </a:p>
        </p:txBody>
      </p:sp>
      <p:sp>
        <p:nvSpPr>
          <p:cNvPr id="10" name="文本框 4"/>
          <p:cNvSpPr txBox="1"/>
          <p:nvPr/>
        </p:nvSpPr>
        <p:spPr>
          <a:xfrm>
            <a:off x="6576892" y="44149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修改个人信息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5502"/>
            <a:ext cx="2379712" cy="42305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95502"/>
            <a:ext cx="2343708" cy="41665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87" y="295502"/>
            <a:ext cx="2343708" cy="416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2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4"/>
          <p:cNvSpPr txBox="1"/>
          <p:nvPr/>
        </p:nvSpPr>
        <p:spPr>
          <a:xfrm>
            <a:off x="827584" y="446116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待办</a:t>
            </a:r>
          </a:p>
        </p:txBody>
      </p:sp>
      <p:sp>
        <p:nvSpPr>
          <p:cNvPr id="7" name="文本框 4"/>
          <p:cNvSpPr txBox="1"/>
          <p:nvPr/>
        </p:nvSpPr>
        <p:spPr>
          <a:xfrm>
            <a:off x="3131840" y="446116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日程</a:t>
            </a:r>
          </a:p>
        </p:txBody>
      </p:sp>
      <p:sp>
        <p:nvSpPr>
          <p:cNvPr id="8" name="文本框 4"/>
          <p:cNvSpPr txBox="1"/>
          <p:nvPr/>
        </p:nvSpPr>
        <p:spPr>
          <a:xfrm>
            <a:off x="5327600" y="446116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笔记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7668344" y="446116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日记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4606"/>
            <a:ext cx="1984721" cy="35283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5" y="694606"/>
            <a:ext cx="1975719" cy="3512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694606"/>
            <a:ext cx="1975720" cy="35123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047" y="694606"/>
            <a:ext cx="1967619" cy="34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1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/>
          <p:cNvSpPr txBox="1"/>
          <p:nvPr/>
        </p:nvSpPr>
        <p:spPr>
          <a:xfrm>
            <a:off x="795922" y="42543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同步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47864" y="42543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设置</a:t>
            </a:r>
          </a:p>
        </p:txBody>
      </p:sp>
      <p:sp>
        <p:nvSpPr>
          <p:cNvPr id="7" name="文本框 4"/>
          <p:cNvSpPr txBox="1"/>
          <p:nvPr/>
        </p:nvSpPr>
        <p:spPr>
          <a:xfrm>
            <a:off x="6228184" y="42543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用户反馈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2390"/>
            <a:ext cx="2135633" cy="3796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82390"/>
            <a:ext cx="2135633" cy="3796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74337"/>
            <a:ext cx="2181690" cy="38785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031" y="283724"/>
            <a:ext cx="2172709" cy="38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5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B0F0"/>
      </a:accent2>
      <a:accent3>
        <a:srgbClr val="00B0F0"/>
      </a:accent3>
      <a:accent4>
        <a:srgbClr val="FFC000"/>
      </a:accent4>
      <a:accent5>
        <a:srgbClr val="4BACC6"/>
      </a:accent5>
      <a:accent6>
        <a:srgbClr val="F79646"/>
      </a:accent6>
      <a:hlink>
        <a:srgbClr val="36609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8F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1078</Words>
  <Application>Microsoft Office PowerPoint</Application>
  <PresentationFormat>全屏显示(16:9)</PresentationFormat>
  <Paragraphs>403</Paragraphs>
  <Slides>37</Slides>
  <Notes>6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Open Sans</vt:lpstr>
      <vt:lpstr>仿宋</vt:lpstr>
      <vt:lpstr>黑体</vt:lpstr>
      <vt:lpstr>楷体</vt:lpstr>
      <vt:lpstr>隶书</vt:lpstr>
      <vt:lpstr>宋体</vt:lpstr>
      <vt:lpstr>微软雅黑</vt:lpstr>
      <vt:lpstr>Arial</vt:lpstr>
      <vt:lpstr>Calibri</vt:lpstr>
      <vt:lpstr>Comic Sans MS</vt:lpstr>
      <vt:lpstr>Impact</vt:lpstr>
      <vt:lpstr>Office 主题</vt:lpstr>
      <vt:lpstr>1_Office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nijialing</dc:creator>
  <cp:lastModifiedBy>kim crayon</cp:lastModifiedBy>
  <cp:revision>208</cp:revision>
  <dcterms:created xsi:type="dcterms:W3CDTF">2014-08-10T04:03:00Z</dcterms:created>
  <dcterms:modified xsi:type="dcterms:W3CDTF">2019-05-03T12:28:11Z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